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70b45031532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70b450315324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70b45649899d.xlsx"/></Relationships>
</file>

<file path=ppt/charts/chart170b4503153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ln algn="ctr" w="25400">
              <a:solidFill>
                <a:srgbClr val="4477AA">
                  <a:alpha val="100000"/>
                </a:srgbClr>
              </a:solidFill>
              <a:prstDash val="solid"/>
            </a:ln>
          </c:spPr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sheet1!$B$2:$B$28</c:f>
              <c:numCache>
                <c:ptCount val="27"/>
                <c:pt idx="6">
                  <c:v>3.7</c:v>
                </c:pt>
                <c:pt idx="14">
                  <c:v>2.76</c:v>
                </c:pt>
                <c:pt idx="15">
                  <c:v>3.08</c:v>
                </c:pt>
                <c:pt idx="16">
                  <c:v>3.07</c:v>
                </c:pt>
                <c:pt idx="18">
                  <c:v>3.15</c:v>
                </c:pt>
                <c:pt idx="19">
                  <c:v>2.76</c:v>
                </c:pt>
                <c:pt idx="20">
                  <c:v>3.73</c:v>
                </c:pt>
                <c:pt idx="22">
                  <c:v>3.21</c:v>
                </c:pt>
                <c:pt idx="23">
                  <c:v>3.08</c:v>
                </c:pt>
                <c:pt idx="24">
                  <c:v>3.23</c:v>
                </c:pt>
                <c:pt idx="25">
                  <c:v>3</c:v>
                </c:pt>
                <c:pt idx="26">
                  <c:v>2.93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>
            <a:ln algn="ctr" w="25400">
              <a:solidFill>
                <a:srgbClr val="DDCC77">
                  <a:alpha val="100000"/>
                </a:srgbClr>
              </a:solidFill>
              <a:prstDash val="solid"/>
            </a:ln>
          </c:spPr>
          <c:marker>
            <c:symbol val="circl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sheet1!$C$2:$C$28</c:f>
              <c:numCache>
                <c:ptCount val="27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5">
                  <c:v>3.85</c:v>
                </c:pt>
                <c:pt idx="8">
                  <c:v>4.11</c:v>
                </c:pt>
                <c:pt idx="9">
                  <c:v>3.92</c:v>
                </c:pt>
                <c:pt idx="11">
                  <c:v>3.69</c:v>
                </c:pt>
                <c:pt idx="12">
                  <c:v>3.9</c:v>
                </c:pt>
                <c:pt idx="13">
                  <c:v>3.92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</c:v>
                </c:pt>
              </c:strCache>
            </c:strRef>
          </c:tx>
          <c:spPr>
            <a:ln algn="ctr" w="25400">
              <a:solidFill>
                <a:srgbClr val="CC6677">
                  <a:alpha val="100000"/>
                </a:srgbClr>
              </a:solidFill>
              <a:prstDash val="solid"/>
            </a:ln>
          </c:spPr>
          <c:marker>
            <c:symbol val="circl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sheet1!$D$2:$D$28</c:f>
              <c:numCache>
                <c:ptCount val="27"/>
                <c:pt idx="4">
                  <c:v>3.77</c:v>
                </c:pt>
                <c:pt idx="7">
                  <c:v>4.43</c:v>
                </c:pt>
                <c:pt idx="10">
                  <c:v>3.62</c:v>
                </c:pt>
                <c:pt idx="17">
                  <c:v>3.54</c:v>
                </c:pt>
                <c:pt idx="21">
                  <c:v>4.22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0b4503153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2019-06-25T13:35:55Z</dcterms:modified>
  <cp:category/>
</cp:coreProperties>
</file>