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7a44700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7a447000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23154eb6.xlsx"/></Relationships>
</file>

<file path=ppt/charts/chart170b47a4470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cap="none" sz="2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7a4470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2019-06-25T13:35:55Z</dcterms:modified>
  <cp:category/>
</cp:coreProperties>
</file>