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6066a72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70b46066a72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73696b25.xlsx"/></Relationships>
</file>

<file path=ppt/charts/chart170b46066a72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cap="none" sz="15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100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t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6066a72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2019-06-25T13:35:55Z</dcterms:modified>
  <cp:category/>
</cp:coreProperties>
</file>