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4754b52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4754b52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a413807.xlsx"/></Relationships>
</file>

<file path=ppt/charts/chart170b44754b5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4754b5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2019-06-25T13:35:54Z</dcterms:modified>
  <cp:category/>
</cp:coreProperties>
</file>