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341bc8e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341bc8e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c214681.xlsx"/></Relationships>
</file>

<file path=ppt/charts/chart170b4341bc8e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341bc8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2019-06-25T13:35:53Z</dcterms:modified>
  <cp:category/>
</cp:coreProperties>
</file>