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5a1ff1a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5a1ff1a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6733816d.xlsx"/></Relationships>
</file>

<file path=ppt/charts/chart170b45a1ff1a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5a1ff1a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2019-06-25T13:35:54Z</dcterms:modified>
  <cp:category/>
</cp:coreProperties>
</file>