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70b4723094d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70b4723094d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537c6d20.xlsx"/></Relationships>
</file>

<file path=ppt/charts/chart170b4723094d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 algn="ctr" w="25400">
              <a:solidFill>
                <a:srgbClr val="332288">
                  <a:alpha val="100000"/>
                </a:srgbClr>
              </a:solidFill>
              <a:prstDash val="solid"/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 algn="ctr" w="25400">
              <a:solidFill>
                <a:srgbClr val="88CCEE">
                  <a:alpha val="100000"/>
                </a:srgbClr>
              </a:solidFill>
              <a:prstDash val="solid"/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 algn="ctr" w="25400">
              <a:solidFill>
                <a:srgbClr val="117733">
                  <a:alpha val="100000"/>
                </a:srgbClr>
              </a:solidFill>
              <a:prstDash val="solid"/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 algn="ctr" w="25400">
              <a:solidFill>
                <a:srgbClr val="DDCC77">
                  <a:alpha val="100000"/>
                </a:srgbClr>
              </a:solidFill>
              <a:prstDash val="solid"/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 algn="ctr" w="25400">
              <a:solidFill>
                <a:srgbClr val="CC6677">
                  <a:alpha val="100000"/>
                </a:srgbClr>
              </a:solidFill>
              <a:prstDash val="solid"/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 algn="ctr" w="25400">
              <a:solidFill>
                <a:srgbClr val="AA4499">
                  <a:alpha val="100000"/>
                </a:srgbClr>
              </a:solidFill>
              <a:prstDash val="solid"/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  <c:smooth val="1"/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723094d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2019-06-25T13:35:54Z</dcterms:modified>
  <cp:category/>
</cp:coreProperties>
</file>