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cd5461a07b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cd5461a07b4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cd556efde60.xlsx"/></Relationships>
</file>

<file path=ppt/charts/chartcd5461a07b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cd5461a07b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2019-05-06T22:21:41Z</dcterms:modified>
  <cp:category/>
</cp:coreProperties>
</file>