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84" r:id="rId2"/>
    <p:sldMasterId id="2147483696" r:id="rId3"/>
  </p:sldMasterIdLst>
  <p:notesMasterIdLst>
    <p:notesMasterId r:id="rId10"/>
  </p:notesMasterIdLst>
  <p:handoutMasterIdLst>
    <p:handoutMasterId r:id="rId11"/>
  </p:handoutMasterIdLst>
  <p:sldIdLst>
    <p:sldId id="281" r:id="rId4"/>
    <p:sldId id="257" r:id="rId5"/>
    <p:sldId id="308" r:id="rId6"/>
    <p:sldId id="303" r:id="rId7"/>
    <p:sldId id="284" r:id="rId8"/>
    <p:sldId id="307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8"/>
    <a:srgbClr val="004268"/>
    <a:srgbClr val="B0B8CA"/>
    <a:srgbClr val="C5E6FF"/>
    <a:srgbClr val="FF27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684" autoAdjust="0"/>
    <p:restoredTop sz="94712" autoAdjust="0"/>
  </p:normalViewPr>
  <p:slideViewPr>
    <p:cSldViewPr>
      <p:cViewPr varScale="1">
        <p:scale>
          <a:sx n="115" d="100"/>
          <a:sy n="115" d="100"/>
        </p:scale>
        <p:origin x="-720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187ADF-8761-47D8-A909-B80EE76159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1A2A35-1A48-4C46-A382-F53E9E15B1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E79E1-C6A1-4EC7-BB9A-C30D09818E2E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EE33-7B18-44F3-A132-93FB18482045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EE33-7B18-44F3-A132-93FB18482045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9365-A1C0-4783-87EF-413590FF047D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6688" y="1371600"/>
            <a:ext cx="19431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8488" cy="457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1588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6688" y="1371600"/>
            <a:ext cx="19431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8488" cy="457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 smtClean="0"/>
              <a:t>Ort und Zeit</a:t>
            </a: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1588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6688" y="1371600"/>
            <a:ext cx="19431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8488" cy="457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1588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 smtClean="0"/>
              <a:t>Göttingen 30.05.2013</a:t>
            </a: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857250"/>
            <a:ext cx="7772400" cy="45720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428750"/>
            <a:ext cx="7773988" cy="451485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003C6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1288A1EB-C81A-4A8C-AC52-6E410A970D4B}" type="slidenum">
              <a:rPr lang="de-DE" sz="1400">
                <a:solidFill>
                  <a:srgbClr val="003C68"/>
                </a:solidFill>
                <a:latin typeface="Arial" charset="0"/>
              </a:rPr>
              <a:pPr>
                <a:defRPr/>
              </a:pPr>
              <a:t>‹Nr.›</a:t>
            </a:fld>
            <a:endParaRPr lang="de-DE" sz="1400" dirty="0">
              <a:solidFill>
                <a:srgbClr val="003C68"/>
              </a:solidFill>
              <a:latin typeface="Arial" charset="0"/>
            </a:endParaRPr>
          </a:p>
        </p:txBody>
      </p:sp>
      <p:pic>
        <p:nvPicPr>
          <p:cNvPr id="1030" name="Picture 12" descr="logo_4c_unigoettingen Kopie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99400" y="228600"/>
            <a:ext cx="5889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5" descr="Schriftzug_rechts Kopi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285750"/>
            <a:ext cx="27035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8"/>
          <p:cNvGrpSpPr>
            <a:grpSpLocks/>
          </p:cNvGrpSpPr>
          <p:nvPr userDrawn="1"/>
        </p:nvGrpSpPr>
        <p:grpSpPr bwMode="auto">
          <a:xfrm>
            <a:off x="457200" y="6324600"/>
            <a:ext cx="8305800" cy="381000"/>
            <a:chOff x="288" y="3984"/>
            <a:chExt cx="5232" cy="240"/>
          </a:xfrm>
        </p:grpSpPr>
        <p:sp>
          <p:nvSpPr>
            <p:cNvPr id="1040" name="Line 16"/>
            <p:cNvSpPr>
              <a:spLocks noChangeShapeType="1"/>
            </p:cNvSpPr>
            <p:nvPr userDrawn="1"/>
          </p:nvSpPr>
          <p:spPr bwMode="auto">
            <a:xfrm>
              <a:off x="288" y="4224"/>
              <a:ext cx="5232" cy="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520" y="3984"/>
              <a:ext cx="0" cy="24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</p:grpSp>
      <p:pic>
        <p:nvPicPr>
          <p:cNvPr id="1033" name="Picture 23" descr="C:\Users\mueller\Desktop\Neuer Ordner (2)\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375" y="285750"/>
            <a:ext cx="8572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1600">
          <a:solidFill>
            <a:srgbClr val="003C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sz="1600">
          <a:solidFill>
            <a:srgbClr val="003C68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sz="1400">
          <a:solidFill>
            <a:srgbClr val="003C68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sz="1400">
          <a:solidFill>
            <a:srgbClr val="003C68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>
            <a:lum bright="64000" contrast="-80000"/>
          </a:blip>
          <a:srcRect/>
          <a:stretch>
            <a:fillRect/>
          </a:stretch>
        </p:blipFill>
        <p:spPr bwMode="auto">
          <a:xfrm>
            <a:off x="0" y="-395288"/>
            <a:ext cx="9144000" cy="753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857250"/>
            <a:ext cx="7772400" cy="45720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428750"/>
            <a:ext cx="7773988" cy="451485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003C6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17D713C6-2564-4215-9947-954942235F7E}" type="slidenum">
              <a:rPr lang="de-DE" sz="1400">
                <a:solidFill>
                  <a:srgbClr val="003C68"/>
                </a:solidFill>
                <a:latin typeface="Arial" charset="0"/>
              </a:rPr>
              <a:pPr>
                <a:defRPr/>
              </a:pPr>
              <a:t>‹Nr.›</a:t>
            </a:fld>
            <a:endParaRPr lang="de-DE" sz="1400" dirty="0">
              <a:solidFill>
                <a:srgbClr val="003C68"/>
              </a:solidFill>
              <a:latin typeface="Arial" charset="0"/>
            </a:endParaRPr>
          </a:p>
        </p:txBody>
      </p:sp>
      <p:pic>
        <p:nvPicPr>
          <p:cNvPr id="13319" name="Picture 12" descr="logo_4c_unigoettingen Kopi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99400" y="228600"/>
            <a:ext cx="5889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5" descr="Schriftzug_rechts Kopie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285750"/>
            <a:ext cx="27035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1" name="Group 18"/>
          <p:cNvGrpSpPr>
            <a:grpSpLocks/>
          </p:cNvGrpSpPr>
          <p:nvPr userDrawn="1"/>
        </p:nvGrpSpPr>
        <p:grpSpPr bwMode="auto">
          <a:xfrm>
            <a:off x="457200" y="6324600"/>
            <a:ext cx="8305800" cy="381000"/>
            <a:chOff x="288" y="3984"/>
            <a:chExt cx="5232" cy="240"/>
          </a:xfrm>
        </p:grpSpPr>
        <p:sp>
          <p:nvSpPr>
            <p:cNvPr id="1040" name="Line 16"/>
            <p:cNvSpPr>
              <a:spLocks noChangeShapeType="1"/>
            </p:cNvSpPr>
            <p:nvPr userDrawn="1"/>
          </p:nvSpPr>
          <p:spPr bwMode="auto">
            <a:xfrm>
              <a:off x="288" y="4224"/>
              <a:ext cx="5232" cy="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520" y="3984"/>
              <a:ext cx="0" cy="24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</p:grpSp>
      <p:pic>
        <p:nvPicPr>
          <p:cNvPr id="13322" name="Picture 23" descr="C:\Users\mueller\Desktop\Neuer Ordner (2)\logo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75" y="285750"/>
            <a:ext cx="8572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1600">
          <a:solidFill>
            <a:srgbClr val="003C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sz="1600">
          <a:solidFill>
            <a:srgbClr val="003C68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sz="1400">
          <a:solidFill>
            <a:srgbClr val="003C68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sz="1400">
          <a:solidFill>
            <a:srgbClr val="003C68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 userDrawn="1"/>
        </p:nvPicPr>
        <p:blipFill>
          <a:blip r:embed="rId13" cstate="print">
            <a:lum bright="64000" contrast="-80000"/>
          </a:blip>
          <a:srcRect/>
          <a:stretch>
            <a:fillRect/>
          </a:stretch>
        </p:blipFill>
        <p:spPr bwMode="auto">
          <a:xfrm>
            <a:off x="0" y="-395288"/>
            <a:ext cx="9144000" cy="753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857250"/>
            <a:ext cx="7772400" cy="45720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428750"/>
            <a:ext cx="7773988" cy="4514850"/>
          </a:xfrm>
          <a:prstGeom prst="rect">
            <a:avLst/>
          </a:prstGeom>
          <a:solidFill>
            <a:srgbClr val="B0B8C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86313" y="6400800"/>
            <a:ext cx="397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003C6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pic>
        <p:nvPicPr>
          <p:cNvPr id="25606" name="Picture 12" descr="logo_4c_unigoettingen Kopi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99400" y="228600"/>
            <a:ext cx="5889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5" descr="Schriftzug_rechts Kopie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285750"/>
            <a:ext cx="27035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8" name="Group 18"/>
          <p:cNvGrpSpPr>
            <a:grpSpLocks/>
          </p:cNvGrpSpPr>
          <p:nvPr userDrawn="1"/>
        </p:nvGrpSpPr>
        <p:grpSpPr bwMode="auto">
          <a:xfrm>
            <a:off x="457200" y="6324600"/>
            <a:ext cx="8305800" cy="381000"/>
            <a:chOff x="288" y="3984"/>
            <a:chExt cx="5232" cy="240"/>
          </a:xfrm>
        </p:grpSpPr>
        <p:sp>
          <p:nvSpPr>
            <p:cNvPr id="1040" name="Line 16"/>
            <p:cNvSpPr>
              <a:spLocks noChangeShapeType="1"/>
            </p:cNvSpPr>
            <p:nvPr userDrawn="1"/>
          </p:nvSpPr>
          <p:spPr bwMode="auto">
            <a:xfrm>
              <a:off x="288" y="4224"/>
              <a:ext cx="5232" cy="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520" y="3984"/>
              <a:ext cx="0" cy="240"/>
            </a:xfrm>
            <a:prstGeom prst="line">
              <a:avLst/>
            </a:prstGeom>
            <a:noFill/>
            <a:ln w="19050">
              <a:solidFill>
                <a:srgbClr val="003C68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e-DE"/>
            </a:p>
          </p:txBody>
        </p:sp>
      </p:grpSp>
      <p:pic>
        <p:nvPicPr>
          <p:cNvPr id="25609" name="Picture 23" descr="C:\Users\mueller\Desktop\Neuer Ordner (2)\logo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75" y="285750"/>
            <a:ext cx="8572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3C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1600">
          <a:solidFill>
            <a:srgbClr val="003C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sz="1600">
          <a:solidFill>
            <a:srgbClr val="003C68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sz="1400">
          <a:solidFill>
            <a:srgbClr val="003C68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sz="1400">
          <a:solidFill>
            <a:srgbClr val="003C68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rgbClr val="003C68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Image Scanning </a:t>
            </a:r>
            <a:r>
              <a:rPr lang="de-DE" dirty="0" smtClean="0"/>
              <a:t>Microscopy</a:t>
            </a:r>
            <a:endParaRPr lang="de-DE" dirty="0" smtClean="0"/>
          </a:p>
        </p:txBody>
      </p:sp>
      <p:sp>
        <p:nvSpPr>
          <p:cNvPr id="39938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Dirk Hähnel - Group Seminar 30.04.2013</a:t>
            </a:r>
            <a:endParaRPr lang="de-DE" dirty="0" smtClean="0"/>
          </a:p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dirty="0" smtClean="0"/>
          </a:p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smtClean="0"/>
              <a:t>III. Institute </a:t>
            </a:r>
            <a:r>
              <a:rPr lang="de-DE" dirty="0" err="1" smtClean="0"/>
              <a:t>of</a:t>
            </a:r>
            <a:r>
              <a:rPr lang="de-DE" dirty="0" smtClean="0"/>
              <a:t> Physics – Biophysics</a:t>
            </a:r>
          </a:p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smtClean="0"/>
              <a:t>Georg-August-University Göttingen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4806191" y="6400800"/>
            <a:ext cx="3976687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Göttingen</a:t>
            </a:r>
            <a:r>
              <a:rPr lang="en-US" dirty="0" smtClean="0"/>
              <a:t> 30.05.2013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5360228" y="6400800"/>
            <a:ext cx="3429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5360228" y="6400800"/>
            <a:ext cx="3429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6322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4449003" y="6400800"/>
            <a:ext cx="4333875" cy="4572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Ort und Zeit</a:t>
            </a: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Acknowledgements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/>
              <a:t>People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Funding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4714875" y="6400800"/>
            <a:ext cx="40481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Ort und </a:t>
            </a:r>
            <a:r>
              <a:rPr lang="en-US" dirty="0" err="1" smtClean="0"/>
              <a:t>Zeit</a:t>
            </a:r>
            <a:endParaRPr lang="de-DE" dirty="0"/>
          </a:p>
        </p:txBody>
      </p:sp>
      <p:pic>
        <p:nvPicPr>
          <p:cNvPr id="1026" name="Picture 2" descr="Z:\Pictures\DSC01152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935343" y="-10047288"/>
            <a:ext cx="3600000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5143500" y="6400800"/>
            <a:ext cx="3619500" cy="4572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Ort und Zeit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68538" y="2997200"/>
            <a:ext cx="4792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C68"/>
                </a:solidFill>
                <a:latin typeface="Arial" pitchFamily="34" charset="0"/>
              </a:rPr>
              <a:t>Thank you, for your kind attention!</a:t>
            </a:r>
            <a:endParaRPr lang="de-DE">
              <a:solidFill>
                <a:srgbClr val="003C68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22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Standarddesign</vt:lpstr>
      <vt:lpstr>1_Standarddesign</vt:lpstr>
      <vt:lpstr>2_Standarddesign</vt:lpstr>
      <vt:lpstr> Image Scanning Microscopy</vt:lpstr>
      <vt:lpstr>Introduction</vt:lpstr>
      <vt:lpstr>Introduction</vt:lpstr>
      <vt:lpstr>Conclusion</vt:lpstr>
      <vt:lpstr>Acknowledgements</vt:lpstr>
      <vt:lpstr>Folie 6</vt:lpstr>
    </vt:vector>
  </TitlesOfParts>
  <Company>Universität Göttingen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prhi6</dc:creator>
  <cp:lastModifiedBy>HiWi</cp:lastModifiedBy>
  <cp:revision>244</cp:revision>
  <dcterms:created xsi:type="dcterms:W3CDTF">2005-02-07T14:10:44Z</dcterms:created>
  <dcterms:modified xsi:type="dcterms:W3CDTF">2013-04-29T12:03:58Z</dcterms:modified>
</cp:coreProperties>
</file>