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5" r:id="rId8"/>
    <p:sldId id="261" r:id="rId9"/>
    <p:sldId id="262" r:id="rId10"/>
    <p:sldId id="267" r:id="rId11"/>
    <p:sldId id="266" r:id="rId12"/>
    <p:sldId id="263" r:id="rId13"/>
    <p:sldId id="264" r:id="rId14"/>
    <p:sldId id="270" r:id="rId15"/>
    <p:sldId id="269" r:id="rId16"/>
    <p:sldId id="271" r:id="rId17"/>
    <p:sldId id="273" r:id="rId18"/>
    <p:sldId id="276" r:id="rId19"/>
    <p:sldId id="277" r:id="rId20"/>
    <p:sldId id="274" r:id="rId21"/>
    <p:sldId id="272" r:id="rId22"/>
    <p:sldId id="27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762F0E-965A-4136-8A87-FD60B36D2B29}" type="datetimeFigureOut">
              <a:rPr lang="de-DE" smtClean="0"/>
              <a:pPr/>
              <a:t>21.08.2008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WellnessWelt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8204" y="1828800"/>
            <a:ext cx="8077200" cy="1499616"/>
          </a:xfrm>
        </p:spPr>
        <p:txBody>
          <a:bodyPr/>
          <a:lstStyle/>
          <a:p>
            <a:r>
              <a:rPr lang="de-DE" dirty="0" smtClean="0"/>
              <a:t>Eine Plattform für die gesamte Wellness-Branche: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42942" y="5286970"/>
            <a:ext cx="8215338" cy="1499616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Vorstellung eines Konzepts zur </a:t>
            </a:r>
            <a:b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Neuentwicklung der </a:t>
            </a: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WellnessWelt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de-DE" sz="2000" dirty="0" smtClean="0">
                <a:solidFill>
                  <a:srgbClr val="FFFFFF"/>
                </a:solidFill>
              </a:rPr>
              <a:t>Von Dirk </a:t>
            </a:r>
            <a:r>
              <a:rPr lang="de-DE" sz="2000" dirty="0" err="1" smtClean="0">
                <a:solidFill>
                  <a:srgbClr val="FFFFFF"/>
                </a:solidFill>
              </a:rPr>
              <a:t>Songür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775191"/>
            <a:ext cx="8786842" cy="4625609"/>
          </a:xfrm>
        </p:spPr>
        <p:txBody>
          <a:bodyPr/>
          <a:lstStyle/>
          <a:p>
            <a:pPr algn="ctr">
              <a:buNone/>
            </a:pPr>
            <a:endParaRPr lang="de-DE" sz="5400" dirty="0" smtClean="0"/>
          </a:p>
          <a:p>
            <a:pPr algn="ctr">
              <a:buNone/>
            </a:pPr>
            <a:r>
              <a:rPr lang="de-DE" sz="5400" dirty="0" smtClean="0"/>
              <a:t>Die </a:t>
            </a:r>
            <a:r>
              <a:rPr lang="de-DE" sz="5400" dirty="0" err="1" smtClean="0"/>
              <a:t>WellnessWelt</a:t>
            </a:r>
            <a:r>
              <a:rPr lang="de-DE" sz="5400" dirty="0" smtClean="0"/>
              <a:t> als </a:t>
            </a:r>
            <a:r>
              <a:rPr lang="de-DE" sz="5400" b="1" dirty="0" smtClean="0"/>
              <a:t>Kommunikationsplattform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Einzelne Interessensgruppen aus der Wellness-Branche können sich untereinander austauschen</a:t>
            </a:r>
          </a:p>
          <a:p>
            <a:r>
              <a:rPr lang="de-DE" dirty="0" smtClean="0"/>
              <a:t>Gesonderte Bereiche garantieren die Vertraulichkeit der Gespräche der einzelnen Gruppen (Teilnehmer sind „unter sich“)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Kommunikationsplattform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813170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Kommunikationsplattform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485804" y="1774825"/>
          <a:ext cx="8229600" cy="225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96919">
                <a:tc>
                  <a:txBody>
                    <a:bodyPr/>
                    <a:lstStyle/>
                    <a:p>
                      <a:r>
                        <a:rPr lang="de-DE" dirty="0" smtClean="0"/>
                        <a:t>Gruppe: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Endverbraucher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Studios &amp;</a:t>
                      </a:r>
                      <a:r>
                        <a:rPr lang="de-DE" baseline="0" dirty="0" smtClean="0"/>
                        <a:t> Dienstleister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Ausbildungs-betriebe</a:t>
                      </a:r>
                      <a:endParaRPr lang="de-DE" dirty="0"/>
                    </a:p>
                  </a:txBody>
                  <a:tcPr/>
                </a:tc>
              </a:tr>
              <a:tr h="969963">
                <a:tc>
                  <a:txBody>
                    <a:bodyPr/>
                    <a:lstStyle/>
                    <a:p>
                      <a:r>
                        <a:rPr lang="de-DE" dirty="0" smtClean="0"/>
                        <a:t>Tauscht</a:t>
                      </a:r>
                      <a:r>
                        <a:rPr lang="de-DE" baseline="0" dirty="0" smtClean="0"/>
                        <a:t> sich aus über: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Studios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Studios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Inhaltsplatzhalter 4"/>
          <p:cNvGraphicFramePr>
            <a:graphicFrameLocks/>
          </p:cNvGraphicFramePr>
          <p:nvPr/>
        </p:nvGraphicFramePr>
        <p:xfrm>
          <a:off x="471502" y="4214818"/>
          <a:ext cx="6172200" cy="225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796919">
                <a:tc>
                  <a:txBody>
                    <a:bodyPr/>
                    <a:lstStyle/>
                    <a:p>
                      <a:r>
                        <a:rPr lang="de-DE" dirty="0" smtClean="0"/>
                        <a:t>Gruppe: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Zulieferer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Hersteller</a:t>
                      </a:r>
                      <a:endParaRPr lang="de-DE" dirty="0"/>
                    </a:p>
                  </a:txBody>
                  <a:tcPr/>
                </a:tc>
              </a:tr>
              <a:tr h="969963">
                <a:tc>
                  <a:txBody>
                    <a:bodyPr/>
                    <a:lstStyle/>
                    <a:p>
                      <a:r>
                        <a:rPr lang="de-DE" dirty="0" smtClean="0"/>
                        <a:t>Tauscht</a:t>
                      </a:r>
                      <a:r>
                        <a:rPr lang="de-DE" baseline="0" dirty="0" smtClean="0"/>
                        <a:t> sich aus über: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Hersteller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Studios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Hersteller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Dienstleistungen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775191"/>
            <a:ext cx="8786842" cy="4625609"/>
          </a:xfrm>
        </p:spPr>
        <p:txBody>
          <a:bodyPr/>
          <a:lstStyle/>
          <a:p>
            <a:pPr algn="ctr">
              <a:buNone/>
            </a:pPr>
            <a:endParaRPr lang="de-DE" sz="5400" dirty="0" smtClean="0"/>
          </a:p>
          <a:p>
            <a:pPr algn="ctr">
              <a:buNone/>
            </a:pPr>
            <a:r>
              <a:rPr lang="de-DE" sz="5400" dirty="0" smtClean="0"/>
              <a:t>Die </a:t>
            </a:r>
            <a:r>
              <a:rPr lang="de-DE" sz="5400" dirty="0" err="1" smtClean="0"/>
              <a:t>WellnessWelt</a:t>
            </a:r>
            <a:r>
              <a:rPr lang="de-DE" sz="5400" dirty="0" smtClean="0"/>
              <a:t> </a:t>
            </a:r>
            <a:br>
              <a:rPr lang="de-DE" sz="5400" dirty="0" smtClean="0"/>
            </a:br>
            <a:r>
              <a:rPr lang="de-DE" sz="5400" dirty="0" smtClean="0"/>
              <a:t>als </a:t>
            </a:r>
            <a:r>
              <a:rPr lang="de-DE" sz="5400" b="1" dirty="0" smtClean="0"/>
              <a:t>Dienstleister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Dienstleistungen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Branchenspezifische Informationen:</a:t>
            </a:r>
          </a:p>
          <a:p>
            <a:pPr lvl="1"/>
            <a:r>
              <a:rPr lang="de-DE" dirty="0" smtClean="0"/>
              <a:t>Newsletter</a:t>
            </a:r>
          </a:p>
          <a:p>
            <a:pPr lvl="1"/>
            <a:r>
              <a:rPr lang="de-DE" dirty="0" smtClean="0"/>
              <a:t>Termin-/Eventkalender</a:t>
            </a:r>
          </a:p>
          <a:p>
            <a:pPr lvl="1"/>
            <a:r>
              <a:rPr lang="de-DE" dirty="0" smtClean="0"/>
              <a:t>Publikationen</a:t>
            </a:r>
          </a:p>
          <a:p>
            <a:pPr lvl="1"/>
            <a:r>
              <a:rPr lang="de-DE" dirty="0" smtClean="0"/>
              <a:t>Aktionen</a:t>
            </a:r>
          </a:p>
          <a:p>
            <a:pPr lvl="1"/>
            <a:r>
              <a:rPr lang="de-DE" dirty="0" smtClean="0"/>
              <a:t>Etc.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Dienstleistungen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Gezielte Werbung auf </a:t>
            </a:r>
            <a:r>
              <a:rPr lang="de-DE" dirty="0" err="1" smtClean="0"/>
              <a:t>WellnessWelt</a:t>
            </a:r>
            <a:endParaRPr lang="de-DE" dirty="0" smtClean="0"/>
          </a:p>
          <a:p>
            <a:pPr lvl="1"/>
            <a:r>
              <a:rPr lang="de-DE" dirty="0" smtClean="0"/>
              <a:t>Gruppen- &amp; Interessensspezifische Werbung</a:t>
            </a:r>
          </a:p>
          <a:p>
            <a:pPr lvl="1"/>
            <a:r>
              <a:rPr lang="de-DE" dirty="0" smtClean="0"/>
              <a:t>Gesonderte Adressdarstellung/-Promotion</a:t>
            </a:r>
          </a:p>
          <a:p>
            <a:pPr lvl="1"/>
            <a:r>
              <a:rPr lang="de-DE" dirty="0" err="1" smtClean="0"/>
              <a:t>Promotions</a:t>
            </a:r>
            <a:endParaRPr lang="de-DE" dirty="0" smtClean="0"/>
          </a:p>
          <a:p>
            <a:pPr lvl="1"/>
            <a:r>
              <a:rPr lang="de-DE" dirty="0" smtClean="0"/>
              <a:t>Gesponserte Newsletter-Inhalte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775191"/>
            <a:ext cx="8786842" cy="4625609"/>
          </a:xfrm>
        </p:spPr>
        <p:txBody>
          <a:bodyPr/>
          <a:lstStyle/>
          <a:p>
            <a:pPr algn="ctr">
              <a:buNone/>
            </a:pPr>
            <a:endParaRPr lang="de-DE" sz="5400" dirty="0" smtClean="0"/>
          </a:p>
          <a:p>
            <a:pPr algn="ctr">
              <a:buNone/>
            </a:pPr>
            <a:r>
              <a:rPr lang="de-DE" sz="5400" dirty="0" smtClean="0"/>
              <a:t>Die </a:t>
            </a:r>
            <a:r>
              <a:rPr lang="de-DE" sz="5400" b="1" dirty="0" smtClean="0"/>
              <a:t>Neuentwicklung </a:t>
            </a:r>
            <a:br>
              <a:rPr lang="de-DE" sz="5400" b="1" dirty="0" smtClean="0"/>
            </a:br>
            <a:r>
              <a:rPr lang="de-DE" sz="5400" dirty="0" smtClean="0"/>
              <a:t>der </a:t>
            </a:r>
            <a:r>
              <a:rPr lang="de-DE" sz="5400" dirty="0" err="1" smtClean="0"/>
              <a:t>WellnessWelt</a:t>
            </a:r>
            <a:r>
              <a:rPr lang="de-DE" sz="5400" dirty="0" smtClean="0"/>
              <a:t> 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Möglichst schnelle Entwicklung einer komplexen Plattform</a:t>
            </a:r>
          </a:p>
          <a:p>
            <a:r>
              <a:rPr lang="de-DE" dirty="0" smtClean="0"/>
              <a:t>Komplette Neuentwicklung, um keine Altlasten mitzunehmen und möglichst schnell mit der Entwicklung zu beginnen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Private Entwicklung – keine Firma</a:t>
            </a:r>
          </a:p>
          <a:p>
            <a:r>
              <a:rPr lang="de-DE" dirty="0" smtClean="0"/>
              <a:t>Entwicklung nebenberuflich „in der Freizeit“</a:t>
            </a:r>
          </a:p>
          <a:p>
            <a:r>
              <a:rPr lang="de-DE" dirty="0" smtClean="0"/>
              <a:t>Unerwartete Probleme können die Fertigstellung verzögern</a:t>
            </a:r>
          </a:p>
          <a:p>
            <a:r>
              <a:rPr lang="de-DE" dirty="0" smtClean="0"/>
              <a:t>Kein professioneller 9-18 Support</a:t>
            </a:r>
          </a:p>
          <a:p>
            <a:r>
              <a:rPr lang="de-DE" dirty="0" smtClean="0"/>
              <a:t>Nur Entwicklung, keine laufende Betreuung</a:t>
            </a:r>
          </a:p>
          <a:p>
            <a:r>
              <a:rPr lang="de-DE" dirty="0" smtClean="0"/>
              <a:t>Eingeschränktes </a:t>
            </a:r>
            <a:r>
              <a:rPr lang="de-DE" smtClean="0"/>
              <a:t>Hosting (keine </a:t>
            </a:r>
            <a:r>
              <a:rPr lang="de-DE" dirty="0" smtClean="0"/>
              <a:t>Hochverfügbarkeit)</a:t>
            </a:r>
            <a:endParaRPr lang="de-D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WellnessWelt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20" y="1775191"/>
            <a:ext cx="8229600" cy="4625609"/>
          </a:xfrm>
        </p:spPr>
        <p:txBody>
          <a:bodyPr/>
          <a:lstStyle/>
          <a:p>
            <a:pPr algn="ctr">
              <a:buNone/>
            </a:pPr>
            <a:endParaRPr lang="de-DE" sz="5400" dirty="0" smtClean="0"/>
          </a:p>
          <a:p>
            <a:pPr algn="ctr">
              <a:buNone/>
            </a:pPr>
            <a:r>
              <a:rPr lang="de-DE" sz="5400" dirty="0" smtClean="0"/>
              <a:t>Eine Plattform für die gesamte Wellness-Branche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Vollständige Neuentwicklung mit zukunftssicherer Technologie</a:t>
            </a:r>
          </a:p>
          <a:p>
            <a:r>
              <a:rPr lang="de-DE" dirty="0" smtClean="0"/>
              <a:t>Aufbau </a:t>
            </a:r>
            <a:r>
              <a:rPr lang="de-DE" smtClean="0"/>
              <a:t>auf einem fertigem </a:t>
            </a:r>
            <a:r>
              <a:rPr lang="de-DE" dirty="0" smtClean="0"/>
              <a:t>Framework, um Entwicklungszeit zu sparen</a:t>
            </a:r>
          </a:p>
          <a:p>
            <a:r>
              <a:rPr lang="de-DE" dirty="0" smtClean="0"/>
              <a:t>Neuevaluierung der Prioritäten und Inhalte</a:t>
            </a:r>
          </a:p>
          <a:p>
            <a:r>
              <a:rPr lang="de-DE" dirty="0" smtClean="0"/>
              <a:t>Neuevaluierung des Designs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Phasenweise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Phasenweise Entwicklung gemäß Prioritäten</a:t>
            </a:r>
          </a:p>
          <a:p>
            <a:r>
              <a:rPr lang="de-DE" dirty="0" smtClean="0"/>
              <a:t>Am Ende jeder Phase stehen definierte Ziele</a:t>
            </a:r>
          </a:p>
          <a:p>
            <a:r>
              <a:rPr lang="de-DE" dirty="0" smtClean="0"/>
              <a:t>Phasen sind kurz gehalten, um schnell Ergebnisse zu erzielen: 4 Wochen je Phase</a:t>
            </a:r>
          </a:p>
          <a:p>
            <a:r>
              <a:rPr lang="de-DE" dirty="0" smtClean="0"/>
              <a:t>Nach jeder Phase werden verbliebene Prioritäten neu definiert und die nächste Phase geplant (1-2 Wochen)</a:t>
            </a:r>
          </a:p>
          <a:p>
            <a:r>
              <a:rPr lang="de-DE" dirty="0" smtClean="0"/>
              <a:t>Schnell online, kontinuierliche Verbesserung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Phasenweise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Überschaubarer Funktionskatalog je Phase</a:t>
            </a:r>
          </a:p>
          <a:p>
            <a:r>
              <a:rPr lang="de-DE" dirty="0" smtClean="0"/>
              <a:t>Schnelle Einführung von hohen Prioritäten</a:t>
            </a:r>
          </a:p>
          <a:p>
            <a:r>
              <a:rPr lang="de-DE" dirty="0" smtClean="0"/>
              <a:t>Sicherheit, dass sich das Projekt in die richtige Richtung entwickelt</a:t>
            </a:r>
          </a:p>
          <a:p>
            <a:r>
              <a:rPr lang="de-DE" dirty="0" smtClean="0"/>
              <a:t>Schnelles Feedback und Reaktion auf neue Situationen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Plattform für alle Interessensgruppen aus der Wellness-Branche</a:t>
            </a:r>
          </a:p>
          <a:p>
            <a:r>
              <a:rPr lang="de-DE" dirty="0" smtClean="0"/>
              <a:t>Authentische Teilnehmer</a:t>
            </a:r>
          </a:p>
          <a:p>
            <a:r>
              <a:rPr lang="de-DE" dirty="0" smtClean="0"/>
              <a:t>Relevante Inhalte</a:t>
            </a:r>
          </a:p>
          <a:p>
            <a:r>
              <a:rPr lang="de-DE" dirty="0" smtClean="0"/>
              <a:t>Zugeschnittenes Informationsangebot</a:t>
            </a:r>
          </a:p>
          <a:p>
            <a:r>
              <a:rPr lang="de-DE" dirty="0" smtClean="0"/>
              <a:t>Direkter Informationsaustausch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Teilnehmer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Endverbraucher</a:t>
            </a:r>
          </a:p>
          <a:p>
            <a:r>
              <a:rPr lang="de-DE" dirty="0" smtClean="0"/>
              <a:t>Studios und Dienstleister aus dem Bereich Wellness</a:t>
            </a:r>
          </a:p>
          <a:p>
            <a:r>
              <a:rPr lang="de-DE" dirty="0" smtClean="0"/>
              <a:t>Ausbildungsbetriebe</a:t>
            </a:r>
          </a:p>
          <a:p>
            <a:r>
              <a:rPr lang="de-DE" dirty="0" smtClean="0"/>
              <a:t>Zulieferer/Großhandel von </a:t>
            </a:r>
            <a:br>
              <a:rPr lang="de-DE" dirty="0" smtClean="0"/>
            </a:br>
            <a:r>
              <a:rPr lang="de-DE" dirty="0" smtClean="0"/>
              <a:t>Wellness-Produkten</a:t>
            </a:r>
          </a:p>
          <a:p>
            <a:r>
              <a:rPr lang="de-DE" dirty="0" smtClean="0"/>
              <a:t>Hersteller von Wellness-Produkten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der </a:t>
            </a:r>
            <a:r>
              <a:rPr lang="de-DE" dirty="0" err="1" smtClean="0"/>
              <a:t>WellnessWelt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8358246" cy="394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Branchenverzeichnis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1775191"/>
            <a:ext cx="8229600" cy="4625609"/>
          </a:xfrm>
        </p:spPr>
        <p:txBody>
          <a:bodyPr/>
          <a:lstStyle/>
          <a:p>
            <a:pPr algn="ctr">
              <a:buNone/>
            </a:pPr>
            <a:endParaRPr lang="de-DE" sz="5400" dirty="0" smtClean="0"/>
          </a:p>
          <a:p>
            <a:pPr algn="ctr">
              <a:buNone/>
            </a:pPr>
            <a:r>
              <a:rPr lang="de-DE" sz="5400" dirty="0" smtClean="0"/>
              <a:t>Die </a:t>
            </a:r>
            <a:r>
              <a:rPr lang="de-DE" sz="5400" dirty="0" err="1" smtClean="0"/>
              <a:t>WellnessWelt</a:t>
            </a:r>
            <a:r>
              <a:rPr lang="de-DE" sz="5400" dirty="0" smtClean="0"/>
              <a:t> </a:t>
            </a:r>
            <a:br>
              <a:rPr lang="de-DE" sz="5400" dirty="0" smtClean="0"/>
            </a:br>
            <a:r>
              <a:rPr lang="de-DE" sz="5400" dirty="0" smtClean="0"/>
              <a:t>als </a:t>
            </a:r>
            <a:r>
              <a:rPr lang="de-DE" sz="5400" b="1" dirty="0" smtClean="0"/>
              <a:t>Branchenverzeichnis</a:t>
            </a:r>
            <a:endParaRPr lang="de-DE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Branchenverzeichnis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Adressen aus der Wellness-Branche können schnell und einfach gesucht werden</a:t>
            </a:r>
          </a:p>
          <a:p>
            <a:r>
              <a:rPr lang="de-DE" dirty="0" smtClean="0"/>
              <a:t>Jede Interessensgruppe aus der Wellness-Branche findet sich in der Adressdatenbank</a:t>
            </a:r>
          </a:p>
          <a:p>
            <a:r>
              <a:rPr lang="de-DE" dirty="0" smtClean="0"/>
              <a:t>Adressen können von jedem Interessenten selbst hinzugefügt und bearbeitet werden</a:t>
            </a:r>
          </a:p>
          <a:p>
            <a:r>
              <a:rPr lang="de-DE" dirty="0" smtClean="0"/>
              <a:t>Die Einträge unterliegen ständiger Kontrolle, um die Relevanz jedes Eintrags sicher zu stellen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Branchenverzeichnis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2428868"/>
            <a:ext cx="815213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Branchenverzeichnis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342928" y="2500306"/>
          <a:ext cx="8515352" cy="2302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070"/>
                <a:gridCol w="1815421"/>
                <a:gridCol w="1774044"/>
                <a:gridCol w="1519747"/>
                <a:gridCol w="1703070"/>
              </a:tblGrid>
              <a:tr h="839325">
                <a:tc>
                  <a:txBody>
                    <a:bodyPr/>
                    <a:lstStyle/>
                    <a:p>
                      <a:r>
                        <a:rPr lang="de-DE" dirty="0" smtClean="0"/>
                        <a:t>Adressen von: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Studios &amp; Dienstleister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Ausbildungs-betriebe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Zulieferer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Hersteller</a:t>
                      </a:r>
                      <a:endParaRPr lang="de-DE" dirty="0"/>
                    </a:p>
                  </a:txBody>
                  <a:tcPr/>
                </a:tc>
              </a:tr>
              <a:tr h="1375253">
                <a:tc>
                  <a:txBody>
                    <a:bodyPr/>
                    <a:lstStyle/>
                    <a:p>
                      <a:r>
                        <a:rPr lang="de-DE" dirty="0" smtClean="0"/>
                        <a:t>Interessant für: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Studios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Studios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Studios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Hersteller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betriebe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392</Words>
  <Application>Microsoft Office PowerPoint</Application>
  <PresentationFormat>Bildschirmpräsentation (4:3)</PresentationFormat>
  <Paragraphs>127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Modul</vt:lpstr>
      <vt:lpstr>WellnessWelt</vt:lpstr>
      <vt:lpstr>Die WellnessWelt</vt:lpstr>
      <vt:lpstr>Merkmale</vt:lpstr>
      <vt:lpstr>Teilnehmer</vt:lpstr>
      <vt:lpstr>Komponenten der WellnessWelt</vt:lpstr>
      <vt:lpstr>Branchenverzeichnis</vt:lpstr>
      <vt:lpstr>Branchenverzeichnis</vt:lpstr>
      <vt:lpstr>Branchenverzeichnis</vt:lpstr>
      <vt:lpstr>Branchenverzeichnis</vt:lpstr>
      <vt:lpstr>Kommunikationsplattform</vt:lpstr>
      <vt:lpstr>Kommunikationsplattform</vt:lpstr>
      <vt:lpstr>Kommunikationsplattform</vt:lpstr>
      <vt:lpstr>Kommunikationsplattform</vt:lpstr>
      <vt:lpstr>Dienstleistungen</vt:lpstr>
      <vt:lpstr>Dienstleistungen</vt:lpstr>
      <vt:lpstr>Dienstleistungen</vt:lpstr>
      <vt:lpstr>Neuentwicklung</vt:lpstr>
      <vt:lpstr>Probleme</vt:lpstr>
      <vt:lpstr>Probleme</vt:lpstr>
      <vt:lpstr>Neuentwicklung</vt:lpstr>
      <vt:lpstr>Phasenweise Entwicklung</vt:lpstr>
      <vt:lpstr>Phasenweise Entwicklung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WellnessWelt</dc:title>
  <dc:creator>Dirk</dc:creator>
  <cp:lastModifiedBy>Dirk</cp:lastModifiedBy>
  <cp:revision>66</cp:revision>
  <dcterms:created xsi:type="dcterms:W3CDTF">2008-08-03T18:34:02Z</dcterms:created>
  <dcterms:modified xsi:type="dcterms:W3CDTF">2008-08-21T19:35:23Z</dcterms:modified>
</cp:coreProperties>
</file>