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A402F-5E66-45DB-915E-82A8B0961E57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A09BB-4230-427F-A70D-66BBF0549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5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A09BB-4230-427F-A70D-66BBF0549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3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4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9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60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4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4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8C722-1608-4330-B8D1-9757A673D152}" type="datetimeFigureOut">
              <a:rPr lang="en-US" smtClean="0"/>
              <a:t>5/1/2016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F8A9E-B878-4C8B-9193-7B3D745F3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Bookmarks help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8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915" y="118733"/>
            <a:ext cx="6797614" cy="618850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1" name="Rectangle 10"/>
          <p:cNvSpPr/>
          <p:nvPr/>
        </p:nvSpPr>
        <p:spPr>
          <a:xfrm>
            <a:off x="2449902" y="0"/>
            <a:ext cx="3157268" cy="630724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6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9" y="259152"/>
            <a:ext cx="4994694" cy="539977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Replace example.com with your favorite website( </a:t>
            </a:r>
            <a:r>
              <a:rPr lang="en-US" dirty="0" err="1" smtClean="0"/>
              <a:t>ie</a:t>
            </a:r>
            <a:r>
              <a:rPr lang="en-US" dirty="0" smtClean="0"/>
              <a:t>. Facebook.com) </a:t>
            </a:r>
          </a:p>
          <a:p>
            <a:pPr marL="514350" indent="-514350">
              <a:buAutoNum type="arabicPeriod"/>
            </a:pPr>
            <a:r>
              <a:rPr lang="en-US" dirty="0" smtClean="0"/>
              <a:t>Replace * with a letter of your choosing</a:t>
            </a:r>
          </a:p>
          <a:p>
            <a:pPr marL="514350" indent="-514350">
              <a:buAutoNum type="arabicPeriod"/>
            </a:pPr>
            <a:r>
              <a:rPr lang="en-US" dirty="0" smtClean="0"/>
              <a:t>Enter in a color of your choosing( </a:t>
            </a:r>
            <a:r>
              <a:rPr lang="en-US" dirty="0" err="1" smtClean="0"/>
              <a:t>ie</a:t>
            </a:r>
            <a:r>
              <a:rPr lang="en-US" dirty="0" smtClean="0"/>
              <a:t>. pink, blue, red)</a:t>
            </a:r>
          </a:p>
          <a:p>
            <a:pPr marL="514350" indent="-514350">
              <a:buAutoNum type="arabicPeriod"/>
            </a:pPr>
            <a:r>
              <a:rPr lang="en-US" dirty="0" smtClean="0"/>
              <a:t>Repeat for up to seven different unique bookmarks.</a:t>
            </a:r>
          </a:p>
          <a:p>
            <a:pPr marL="514350" indent="-514350">
              <a:buAutoNum type="arabicPeriod"/>
            </a:pPr>
            <a:r>
              <a:rPr lang="en-US" dirty="0" smtClean="0"/>
              <a:t>Press Save when done with both bookmarks and Wallpapers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491" y="259152"/>
            <a:ext cx="2400300" cy="4838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925683" y="465826"/>
            <a:ext cx="3200400" cy="646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589253" y="1319482"/>
            <a:ext cx="4028536" cy="5524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813540" y="1319482"/>
            <a:ext cx="4431101" cy="15188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8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44127"/>
            <a:ext cx="6638205" cy="473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0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Bookmarks help</vt:lpstr>
      <vt:lpstr>PowerPoint Presentation</vt:lpstr>
      <vt:lpstr>PowerPoint Presentation</vt:lpstr>
      <vt:lpstr>Example</vt:lpstr>
    </vt:vector>
  </TitlesOfParts>
  <Company>United States Army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Bookmarks help</dc:title>
  <dc:creator>Dominique Tan</dc:creator>
  <cp:lastModifiedBy>Dominique Tan</cp:lastModifiedBy>
  <cp:revision>2</cp:revision>
  <dcterms:created xsi:type="dcterms:W3CDTF">2016-05-01T05:59:14Z</dcterms:created>
  <dcterms:modified xsi:type="dcterms:W3CDTF">2016-05-01T06:12:10Z</dcterms:modified>
</cp:coreProperties>
</file>