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3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5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4046-71D1-4E9D-A9EC-8ECC39C05491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9BD7-06AC-435D-9BD6-7FAE1ACC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Wallpaper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299" y="255618"/>
            <a:ext cx="6390100" cy="5858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17389" y="241540"/>
            <a:ext cx="3554083" cy="58573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664"/>
            <a:ext cx="6709913" cy="5176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any image file using the Pick an Image button.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best results, pick 1920x1080 pictures.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Pick up to six unique pictures.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save when done with both bookmark and wallpaper selection.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011" y="324298"/>
            <a:ext cx="2895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7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430" y="1756613"/>
            <a:ext cx="6426679" cy="47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9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Wallpaper Help</vt:lpstr>
      <vt:lpstr>PowerPoint Presentation</vt:lpstr>
      <vt:lpstr>PowerPoint Presentation</vt:lpstr>
      <vt:lpstr>Example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Wallpaper Help</dc:title>
  <dc:creator>Dominique Tan</dc:creator>
  <cp:lastModifiedBy>Dominique Tan</cp:lastModifiedBy>
  <cp:revision>1</cp:revision>
  <dcterms:created xsi:type="dcterms:W3CDTF">2016-05-01T06:12:18Z</dcterms:created>
  <dcterms:modified xsi:type="dcterms:W3CDTF">2016-05-01T06:18:43Z</dcterms:modified>
</cp:coreProperties>
</file>