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73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05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3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3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1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65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72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65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17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5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3C64-ED64-4C74-A469-BA9E46E86B7F}" type="datetimeFigureOut">
              <a:rPr lang="de-DE" smtClean="0"/>
              <a:t>30.07.2019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F3FF-2BBB-403C-B546-A17667AB4C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97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7230" y="4756666"/>
            <a:ext cx="1165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20 Hadern	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823007" y="5580601"/>
            <a:ext cx="1588961" cy="3693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17 Obergiesing	</a:t>
            </a:r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442138" y="4410159"/>
            <a:ext cx="991582" cy="346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45267" y="4583412"/>
            <a:ext cx="137565" cy="997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29449" y="651203"/>
            <a:ext cx="2908040" cy="3693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24 Feldmoching - Hasenbergl	</a:t>
            </a:r>
            <a:endParaRPr lang="de-DE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600209" y="1020535"/>
            <a:ext cx="739901" cy="9368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74635" y="6078569"/>
            <a:ext cx="2393797" cy="3693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7  Sendling - Westpark	</a:t>
            </a:r>
            <a:endParaRPr lang="de-DE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04418" y="4410159"/>
            <a:ext cx="991582" cy="166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3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37" y="0"/>
            <a:ext cx="1138212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6186" y="4376340"/>
            <a:ext cx="1165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20 Hadern	</a:t>
            </a: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471094" y="4029833"/>
            <a:ext cx="991582" cy="346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5385" y="5654463"/>
            <a:ext cx="2393797" cy="3693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7  Sendling - Westpark	</a:t>
            </a:r>
            <a:endParaRPr lang="de-DE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185168" y="3986053"/>
            <a:ext cx="991582" cy="166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9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Mueller, Dirk (Heidelberg) DEU</dc:creator>
  <cp:lastModifiedBy>Mueller, Dirk (Heidelberg) DEU</cp:lastModifiedBy>
  <cp:revision>3</cp:revision>
  <dcterms:created xsi:type="dcterms:W3CDTF">2019-07-30T13:11:44Z</dcterms:created>
  <dcterms:modified xsi:type="dcterms:W3CDTF">2019-07-30T13:26:58Z</dcterms:modified>
</cp:coreProperties>
</file>