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1D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2606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78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66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21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016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72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59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85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73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329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E3446-78B9-4C2F-9055-DAB7AE44469E}" type="datetimeFigureOut">
              <a:rPr lang="pt-BR" smtClean="0"/>
              <a:t>26/03/2025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02208-145B-4E4B-B37E-A18850A72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870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cheiro:IFood logo.sv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831" y="1776550"/>
            <a:ext cx="2455713" cy="129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3297776" y="3367929"/>
            <a:ext cx="507382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A1D2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Case técnico</a:t>
            </a:r>
          </a:p>
          <a:p>
            <a:pPr algn="ctr"/>
            <a:r>
              <a:rPr lang="pt-BR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A1D2C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Ciência de Dados</a:t>
            </a:r>
            <a:endParaRPr lang="pt-BR" sz="5400" b="1" dirty="0">
              <a:ln w="9525">
                <a:solidFill>
                  <a:schemeClr val="bg1"/>
                </a:solidFill>
                <a:prstDash val="solid"/>
              </a:ln>
              <a:solidFill>
                <a:srgbClr val="EA1D2C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000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Desafio e bases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26727" y="2103566"/>
            <a:ext cx="5170715" cy="147469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pt-BR" sz="1800" dirty="0" smtClean="0"/>
              <a:t>Como saber qual oferta e qual canal usar para impactar meu usuário? </a:t>
            </a:r>
            <a:r>
              <a:rPr lang="pt-BR" sz="1800" dirty="0" smtClean="0"/>
              <a:t>Se a oferta for errada, ou o canal não for o melhor e pior, e </a:t>
            </a:r>
            <a:r>
              <a:rPr lang="pt-BR" sz="1800" dirty="0" smtClean="0">
                <a:solidFill>
                  <a:srgbClr val="FF0000"/>
                </a:solidFill>
              </a:rPr>
              <a:t>se a fome passou</a:t>
            </a:r>
            <a:r>
              <a:rPr lang="pt-BR" sz="1800" dirty="0" smtClean="0"/>
              <a:t>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 smtClean="0"/>
              <a:t>Será que é possível saber qual a melhor oferta, no canal certo e no tempo certo mandar?</a:t>
            </a:r>
          </a:p>
        </p:txBody>
      </p:sp>
      <p:pic>
        <p:nvPicPr>
          <p:cNvPr id="1026" name="Picture 2" descr="307.400+ Pessoa Confusa fotos de stock, imagens e fotos royalty-free - 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109" y="1690688"/>
            <a:ext cx="3450680" cy="230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23109" y="4404020"/>
            <a:ext cx="9535885" cy="17877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800" dirty="0" smtClean="0"/>
              <a:t>Para isso vamos analisar as bases:</a:t>
            </a:r>
          </a:p>
          <a:p>
            <a:r>
              <a:rPr lang="pt-BR" sz="1600" b="1" dirty="0" smtClean="0"/>
              <a:t>Profile: </a:t>
            </a:r>
            <a:r>
              <a:rPr lang="pt-BR" sz="1600" dirty="0" smtClean="0"/>
              <a:t>base de clientes, nela temos dados como: data de cadastro, idade, gênero e limite do cartão de crédito.</a:t>
            </a:r>
          </a:p>
          <a:p>
            <a:r>
              <a:rPr lang="pt-BR" sz="1600" b="1" dirty="0" err="1" smtClean="0"/>
              <a:t>Offers</a:t>
            </a:r>
            <a:r>
              <a:rPr lang="pt-BR" sz="1600" b="1" dirty="0" smtClean="0"/>
              <a:t>: </a:t>
            </a:r>
            <a:r>
              <a:rPr lang="pt-BR" sz="1600" dirty="0" smtClean="0"/>
              <a:t>são dados de ofertas: tipo, duração, canais de veiculação, descontos, valor mínimo para ativação.</a:t>
            </a:r>
          </a:p>
          <a:p>
            <a:r>
              <a:rPr lang="pt-BR" sz="1600" b="1" dirty="0" err="1" smtClean="0"/>
              <a:t>Transactions</a:t>
            </a:r>
            <a:r>
              <a:rPr lang="pt-BR" sz="1600" b="1" dirty="0" smtClean="0"/>
              <a:t>: </a:t>
            </a:r>
            <a:r>
              <a:rPr lang="pt-BR" sz="1600" dirty="0" smtClean="0"/>
              <a:t>transações: descrição do evento, id do cliente, tempo desde a oferta, valor (id da oferta, desconto ou valor da transação).</a:t>
            </a:r>
          </a:p>
        </p:txBody>
      </p:sp>
    </p:spTree>
    <p:extLst>
      <p:ext uri="{BB962C8B-B14F-4D97-AF65-F5344CB8AC3E}">
        <p14:creationId xmlns:p14="http://schemas.microsoft.com/office/powerpoint/2010/main" val="4017801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Análise exploratória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7" name="Picture 4" descr="Página 8 | Mulher Detetive Imagens – Download Grátis no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33194"/>
            <a:ext cx="3450680" cy="231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81006" y="1688064"/>
            <a:ext cx="65727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Análise dos clientes: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49% são do gênero masculino, 36% feminino e 14% estão vazios ou nulos, então gêneros desconhecidos.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0000"/>
                </a:solidFill>
              </a:rPr>
              <a:t>13% tem idade maior que 118 anos (uau)!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Possuem limite de crédito de 40k a 120k.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 maioria tem de 7 a 8 anos de cadastro.</a:t>
            </a:r>
          </a:p>
          <a:p>
            <a:endParaRPr lang="pt-BR" dirty="0" smtClean="0">
              <a:solidFill>
                <a:srgbClr val="FF0000"/>
              </a:solidFill>
            </a:endParaRPr>
          </a:p>
          <a:p>
            <a:r>
              <a:rPr lang="pt-BR" sz="1600" b="1" dirty="0" smtClean="0"/>
              <a:t>Análise das ofertas: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Existem 10 tipos de ofertas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0000"/>
                </a:solidFill>
              </a:rPr>
              <a:t>Todas elas são veiculadas por e-mail.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As ofertas informacionais não geram transação de compra.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Apenas 6 ofertas veiculam nas redes sociais.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Ofertas de desconto e </a:t>
            </a:r>
            <a:r>
              <a:rPr lang="pt-BR" sz="1400" dirty="0" err="1" smtClean="0"/>
              <a:t>bogo</a:t>
            </a:r>
            <a:r>
              <a:rPr lang="pt-BR" sz="1400" dirty="0" smtClean="0"/>
              <a:t> representam 40% cada uma, já as informacionais: 20%.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pt-BR" sz="1600" b="1" dirty="0" smtClean="0"/>
              <a:t>Análise das transações: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Existem 4 tipo de eventos: transações, ofertas recebidas, ofertas vistas e ofertas completadas.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>
                <a:solidFill>
                  <a:srgbClr val="FF0000"/>
                </a:solidFill>
              </a:rPr>
              <a:t>55% dos eventos, estão relacionados a alguma oferta</a:t>
            </a:r>
            <a:r>
              <a:rPr lang="pt-BR" sz="1400" dirty="0">
                <a:solidFill>
                  <a:srgbClr val="FF0000"/>
                </a:solidFill>
              </a:rPr>
              <a:t>.</a:t>
            </a:r>
            <a:endParaRPr lang="pt-BR" sz="140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 maioria dos eventos acontecem de 20 a 29 dias desde o start da oferta.</a:t>
            </a:r>
          </a:p>
        </p:txBody>
      </p:sp>
    </p:spTree>
    <p:extLst>
      <p:ext uri="{BB962C8B-B14F-4D97-AF65-F5344CB8AC3E}">
        <p14:creationId xmlns:p14="http://schemas.microsoft.com/office/powerpoint/2010/main" val="64707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Técnicas usadas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mágenes de Mujer Tecnica - Descarga gratuita e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57340"/>
            <a:ext cx="3440975" cy="22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4783727" y="1323703"/>
            <a:ext cx="673825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Preparação dos dados: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Discretização</a:t>
            </a:r>
            <a:r>
              <a:rPr lang="pt-BR" sz="1400" b="1" dirty="0" smtClean="0"/>
              <a:t>: </a:t>
            </a:r>
            <a:r>
              <a:rPr lang="pt-BR" sz="1400" dirty="0" smtClean="0"/>
              <a:t>transformação das variáveis contínuas em categórica (idade, tempo de cadastro, tempo de ativação da oferta).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Dummy</a:t>
            </a:r>
            <a:r>
              <a:rPr lang="pt-BR" sz="1400" b="1" dirty="0" smtClean="0"/>
              <a:t>: </a:t>
            </a:r>
            <a:r>
              <a:rPr lang="pt-BR" sz="1400" dirty="0" smtClean="0"/>
              <a:t>para as variáveis categóricas que não possuem hierarquia, por exemplo canal, criei variáveis </a:t>
            </a:r>
            <a:r>
              <a:rPr lang="pt-BR" sz="1400" dirty="0" err="1" smtClean="0"/>
              <a:t>dummy</a:t>
            </a:r>
            <a:r>
              <a:rPr lang="pt-BR" sz="1400" dirty="0" smtClean="0"/>
              <a:t>, em que cada canal vira uma variável binária, em que 1 se a oferta for veiculada por esse canal e 0 caso não.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r>
              <a:rPr lang="pt-BR" sz="1600" b="1" dirty="0" smtClean="0"/>
              <a:t>Modelagem: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Normalização: </a:t>
            </a:r>
            <a:r>
              <a:rPr lang="pt-BR" sz="1400" dirty="0" smtClean="0"/>
              <a:t>para as variáveis numéricas, normalizei para binárias, já que as demais variáveis estarão nesse formato.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Vetorização: </a:t>
            </a:r>
            <a:r>
              <a:rPr lang="pt-BR" sz="1400" dirty="0" smtClean="0"/>
              <a:t>para os modelos de </a:t>
            </a:r>
            <a:r>
              <a:rPr lang="pt-BR" sz="1400" dirty="0" err="1" smtClean="0"/>
              <a:t>machine</a:t>
            </a:r>
            <a:r>
              <a:rPr lang="pt-BR" sz="1400" dirty="0" smtClean="0"/>
              <a:t> </a:t>
            </a:r>
            <a:r>
              <a:rPr lang="pt-BR" sz="1400" dirty="0" err="1" smtClean="0"/>
              <a:t>learning</a:t>
            </a:r>
            <a:r>
              <a:rPr lang="pt-BR" sz="1400" dirty="0" smtClean="0"/>
              <a:t>, </a:t>
            </a:r>
            <a:r>
              <a:rPr lang="pt-BR" sz="1400" dirty="0" err="1" smtClean="0"/>
              <a:t>vetorizei</a:t>
            </a:r>
            <a:r>
              <a:rPr lang="pt-BR" sz="1400" dirty="0" smtClean="0"/>
              <a:t> as </a:t>
            </a:r>
            <a:r>
              <a:rPr lang="pt-BR" sz="1400" dirty="0" err="1" smtClean="0"/>
              <a:t>features</a:t>
            </a:r>
            <a:r>
              <a:rPr lang="pt-BR" sz="1400" dirty="0" smtClean="0"/>
              <a:t> (variáveis dependentes), assim o input do modelo ficaria correto.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Balanceamento de classes: </a:t>
            </a:r>
            <a:r>
              <a:rPr lang="pt-BR" sz="1400" dirty="0" smtClean="0"/>
              <a:t>dar mais peso para a classe minoritária.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smtClean="0"/>
              <a:t>Regressão logística: </a:t>
            </a:r>
            <a:r>
              <a:rPr lang="pt-BR" sz="1400" dirty="0" smtClean="0"/>
              <a:t>minha variável </a:t>
            </a:r>
            <a:r>
              <a:rPr lang="pt-BR" sz="1400" dirty="0" err="1" smtClean="0"/>
              <a:t>target</a:t>
            </a:r>
            <a:r>
              <a:rPr lang="pt-BR" sz="1400" dirty="0" smtClean="0"/>
              <a:t> passou a ser o evento de oferta completada, afinal, não adiantava apenas receber e ver a oferta, o importante é saber se ela foi aceita, então criei uma variável binária como </a:t>
            </a:r>
            <a:r>
              <a:rPr lang="pt-BR" sz="1400" dirty="0" err="1" smtClean="0"/>
              <a:t>target</a:t>
            </a:r>
            <a:r>
              <a:rPr lang="pt-BR" sz="1400" dirty="0" smtClean="0"/>
              <a:t>, portanto a regressão logística seria uma alternativa para prever entre duas categorias.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Random</a:t>
            </a:r>
            <a:r>
              <a:rPr lang="pt-BR" sz="1400" b="1" dirty="0" smtClean="0"/>
              <a:t> Forest: </a:t>
            </a:r>
            <a:r>
              <a:rPr lang="pt-BR" sz="1400" dirty="0" smtClean="0"/>
              <a:t>por capturar relações não lineares entre as variáveis e funcionar bem com </a:t>
            </a:r>
            <a:r>
              <a:rPr lang="pt-BR" sz="1400" dirty="0" err="1" smtClean="0"/>
              <a:t>outilers</a:t>
            </a:r>
            <a:r>
              <a:rPr lang="pt-BR" sz="1400" dirty="0" smtClean="0"/>
              <a:t> e dados faltantes, quis testar esse modelo também.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r>
              <a:rPr lang="pt-BR" sz="1600" b="1" dirty="0" smtClean="0"/>
              <a:t>Métricas: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AUC: mede a capacidade do modelo em distinguir entre as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 smtClean="0"/>
              <a:t>AUC-PR: avalia o desempenho do modelo considerando a sensibilidade e precisão.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</p:txBody>
      </p:sp>
    </p:spTree>
    <p:extLst>
      <p:ext uri="{BB962C8B-B14F-4D97-AF65-F5344CB8AC3E}">
        <p14:creationId xmlns:p14="http://schemas.microsoft.com/office/powerpoint/2010/main" val="1101741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smtClean="0">
                <a:solidFill>
                  <a:srgbClr val="FF0000"/>
                </a:solidFill>
              </a:rPr>
              <a:t>Resultados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Picture 4" descr="Página 2 | Laudo Tecnico Imagens – Download Grátis no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44158"/>
            <a:ext cx="3416219" cy="227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38200" y="3716793"/>
            <a:ext cx="100649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Modelos:</a:t>
            </a:r>
          </a:p>
          <a:p>
            <a:r>
              <a:rPr lang="pt-BR" sz="1400" dirty="0" smtClean="0"/>
              <a:t>Ambos os modelos </a:t>
            </a:r>
            <a:r>
              <a:rPr lang="pt-BR" sz="1400" dirty="0" err="1" smtClean="0"/>
              <a:t>performaram</a:t>
            </a:r>
            <a:r>
              <a:rPr lang="pt-BR" sz="1400" dirty="0" smtClean="0"/>
              <a:t> de forma parecida: acertaram </a:t>
            </a:r>
            <a:r>
              <a:rPr lang="pt-BR" sz="1400" dirty="0" smtClean="0">
                <a:solidFill>
                  <a:srgbClr val="FF0000"/>
                </a:solidFill>
              </a:rPr>
              <a:t>não muito melhor que um chute aleatório</a:t>
            </a:r>
            <a:r>
              <a:rPr lang="pt-BR" sz="1400" dirty="0" smtClean="0"/>
              <a:t>, isso pode ser um efeito das classes desbalanceadas, como testei apenas uma técnica, não consigo afirmar que essa técnica teve grandes impactos.</a:t>
            </a:r>
          </a:p>
          <a:p>
            <a:endParaRPr lang="pt-BR" sz="1600" b="1" dirty="0"/>
          </a:p>
          <a:p>
            <a:r>
              <a:rPr lang="pt-BR" sz="1600" b="1" dirty="0" smtClean="0"/>
              <a:t>Próximos passos:</a:t>
            </a:r>
          </a:p>
          <a:p>
            <a:r>
              <a:rPr lang="pt-BR" sz="1400" dirty="0" smtClean="0"/>
              <a:t>Testar outras formas de balanceamento de classes como: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/>
              <a:t>Oversampling</a:t>
            </a:r>
            <a:r>
              <a:rPr lang="pt-BR" sz="1400" b="1" dirty="0"/>
              <a:t> (SMOTE</a:t>
            </a:r>
            <a:r>
              <a:rPr lang="pt-BR" sz="1400" b="1" dirty="0" smtClean="0"/>
              <a:t>): </a:t>
            </a:r>
            <a:r>
              <a:rPr lang="pt-BR" sz="1400" dirty="0" smtClean="0"/>
              <a:t>gerar dados sintéticos para a classe minoritária.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Undersampling</a:t>
            </a:r>
            <a:r>
              <a:rPr lang="pt-BR" sz="1400" b="1" dirty="0" smtClean="0"/>
              <a:t>: </a:t>
            </a:r>
            <a:r>
              <a:rPr lang="pt-BR" sz="1400" dirty="0" smtClean="0"/>
              <a:t>remover dados da classe majoritária.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 smtClean="0"/>
          </a:p>
          <a:p>
            <a:r>
              <a:rPr lang="pt-BR" sz="1600" b="1" dirty="0" smtClean="0"/>
              <a:t>Testar outros modelos: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XGBoost</a:t>
            </a:r>
            <a:r>
              <a:rPr lang="pt-BR" sz="1400" b="1" dirty="0"/>
              <a:t>: </a:t>
            </a:r>
            <a:r>
              <a:rPr lang="pt-BR" sz="1400" dirty="0" smtClean="0"/>
              <a:t>melhor </a:t>
            </a:r>
            <a:r>
              <a:rPr lang="pt-BR" sz="1400" dirty="0"/>
              <a:t>que </a:t>
            </a:r>
            <a:r>
              <a:rPr lang="pt-BR" sz="1400" dirty="0" err="1"/>
              <a:t>Random</a:t>
            </a:r>
            <a:r>
              <a:rPr lang="pt-BR" sz="1400" dirty="0"/>
              <a:t> Forest em alguns casos, pois ajusta erros iterativamente. Funciona bem com muitas variáveis</a:t>
            </a:r>
            <a:r>
              <a:rPr lang="pt-BR" sz="1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 err="1" smtClean="0"/>
              <a:t>Decision</a:t>
            </a:r>
            <a:r>
              <a:rPr lang="pt-BR" sz="1400" b="1" dirty="0" smtClean="0"/>
              <a:t> </a:t>
            </a:r>
            <a:r>
              <a:rPr lang="pt-BR" sz="1400" b="1" dirty="0" err="1" smtClean="0"/>
              <a:t>Trees</a:t>
            </a:r>
            <a:r>
              <a:rPr lang="pt-BR" sz="1400" b="1" dirty="0" smtClean="0"/>
              <a:t>: </a:t>
            </a:r>
            <a:r>
              <a:rPr lang="pt-BR" sz="1400" dirty="0" smtClean="0"/>
              <a:t>um modelo um pouco mais fácil de interpretar que o </a:t>
            </a:r>
            <a:r>
              <a:rPr lang="pt-BR" sz="1400" dirty="0" err="1" smtClean="0"/>
              <a:t>Random</a:t>
            </a:r>
            <a:r>
              <a:rPr lang="pt-BR" sz="1400" dirty="0" smtClean="0"/>
              <a:t> Forest.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758" y="1400764"/>
            <a:ext cx="4163548" cy="231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659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Desafio e bases</vt:lpstr>
      <vt:lpstr>Análise exploratória</vt:lpstr>
      <vt:lpstr>Técnicas usadas</vt:lpstr>
      <vt:lpstr>Resultados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</dc:creator>
  <cp:lastModifiedBy>Fernando</cp:lastModifiedBy>
  <cp:revision>9</cp:revision>
  <dcterms:created xsi:type="dcterms:W3CDTF">2025-03-27T00:48:08Z</dcterms:created>
  <dcterms:modified xsi:type="dcterms:W3CDTF">2025-03-27T02:33:53Z</dcterms:modified>
</cp:coreProperties>
</file>