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  <p:embeddedFont>
      <p:font typeface="Playfair Display" panose="000005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The average COGS for IT in Year 1 is $8.3Bn whereas that for Industrials in Year 1 in $10.5Bn. However, the median COGS for IT is $2Bn whereas that for Industrials is $5Bn. This indicates that there maybe outliers in IT which are pulling its average COGS higher. 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Indeed when we look at the bar chart, we see that half of all IT companies have COGS between $0bn and $2bn, where as 35% of Industrials companies have COGS above $10bn. The 2 IT cos with the highest COGS - AAPL (106Bn) and HPQ (86Bn) have COGS over $30Bn higher than the third IBM ($52Bn).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Unlike IT, the distribution of COGS for Industrials is much more closely clustered as can be seen by its Standard Deviation. The standard deviation of Industrials being $12.9Bn whereas that for IT being $19.1 Bn. Overall we can say that the average IT company has a lower COGS compared to the average Industrials company based on their medians. However, the IT industry has some outliers which have COGS higher than the highest Industrials companies.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dk1"/>
                </a:solidFill>
              </a:rPr>
              <a:t>visualization or summary statistics used for finding</a:t>
            </a:r>
            <a:r>
              <a:rPr lang="en"/>
              <a:t>&gt;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How does the COGS for Industrials compare with Information Technology for Year 1?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7" name="Google Shape;57;p1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00" y="1601275"/>
            <a:ext cx="4550700" cy="2810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Presentación en pantalla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Open Sans</vt:lpstr>
      <vt:lpstr>Arial</vt:lpstr>
      <vt:lpstr>Playfair Display</vt:lpstr>
      <vt:lpstr>Simple Light</vt:lpstr>
      <vt:lpstr>How does the COGS for Industrials compare with Information Technology for Year 1?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Didi</dc:creator>
  <cp:lastModifiedBy>DIRONIZA REYES</cp:lastModifiedBy>
  <cp:revision>1</cp:revision>
  <dcterms:modified xsi:type="dcterms:W3CDTF">2024-08-16T01:51:50Z</dcterms:modified>
</cp:coreProperties>
</file>