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3" r:id="rId5"/>
    <p:sldId id="264" r:id="rId6"/>
    <p:sldId id="265" r:id="rId7"/>
    <p:sldId id="266" r:id="rId8"/>
    <p:sldId id="267" r:id="rId9"/>
    <p:sldId id="262" r:id="rId10"/>
  </p:sldIdLst>
  <p:sldSz cx="11911013" cy="6859588"/>
  <p:notesSz cx="6858000" cy="9144000"/>
  <p:defaultTextStyle>
    <a:defPPr>
      <a:defRPr lang="zh-CN"/>
    </a:defPPr>
    <a:lvl1pPr marL="0" algn="l" defTabSz="1155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7535" algn="l" defTabSz="1155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5070" algn="l" defTabSz="1155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32605" algn="l" defTabSz="1155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10140" algn="l" defTabSz="1155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7675" algn="l" defTabSz="1155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65210" algn="l" defTabSz="1155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42745" algn="l" defTabSz="1155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20280" algn="l" defTabSz="11550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070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48" y="78"/>
      </p:cViewPr>
      <p:guideLst>
        <p:guide orient="horz" pos="2160"/>
        <p:guide pos="37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911013" cy="6859588"/>
          </a:xfrm>
          <a:prstGeom prst="rect">
            <a:avLst/>
          </a:prstGeom>
          <a:solidFill>
            <a:srgbClr val="070A4A">
              <a:alpha val="7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507" tIns="57754" rIns="115507" bIns="57754" spcCol="0"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  <p:pic>
        <p:nvPicPr>
          <p:cNvPr id="19" name="Picture 2" descr="E:\本禾\轩辕智驾\VI\轩辕智驾logo反白-01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57" b="28019"/>
          <a:stretch/>
        </p:blipFill>
        <p:spPr bwMode="auto">
          <a:xfrm>
            <a:off x="6598448" y="-564277"/>
            <a:ext cx="5312565" cy="756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E:\本禾\轩辕智驾\VI\轩辕智驾logo反白-0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4"/>
          <a:stretch/>
        </p:blipFill>
        <p:spPr bwMode="auto">
          <a:xfrm>
            <a:off x="311904" y="6073000"/>
            <a:ext cx="2051434" cy="58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551" y="274701"/>
            <a:ext cx="10719912" cy="1143265"/>
          </a:xfrm>
          <a:prstGeom prst="rect">
            <a:avLst/>
          </a:prstGeom>
        </p:spPr>
        <p:txBody>
          <a:bodyPr lIns="115507" tIns="57754" rIns="115507" bIns="57754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5551" y="1600571"/>
            <a:ext cx="10719912" cy="4527011"/>
          </a:xfrm>
          <a:prstGeom prst="rect">
            <a:avLst/>
          </a:prstGeom>
        </p:spPr>
        <p:txBody>
          <a:bodyPr vert="eaVert" lIns="115507" tIns="57754" rIns="115507" bIns="5775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5551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530820CF-B880-4189-942D-D702A7CBA730}" type="datetimeFigureOut">
              <a:rPr lang="zh-CN" altLang="en-US" smtClean="0"/>
              <a:pPr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9596" y="6357823"/>
            <a:ext cx="3771821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6226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35484" y="274702"/>
            <a:ext cx="2679978" cy="5852880"/>
          </a:xfrm>
          <a:prstGeom prst="rect">
            <a:avLst/>
          </a:prstGeom>
        </p:spPr>
        <p:txBody>
          <a:bodyPr vert="eaVert" lIns="115507" tIns="57754" rIns="115507" bIns="57754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95551" y="274702"/>
            <a:ext cx="7841417" cy="5852880"/>
          </a:xfrm>
          <a:prstGeom prst="rect">
            <a:avLst/>
          </a:prstGeom>
        </p:spPr>
        <p:txBody>
          <a:bodyPr vert="eaVert" lIns="115507" tIns="57754" rIns="115507" bIns="57754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95551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530820CF-B880-4189-942D-D702A7CBA730}" type="datetimeFigureOut">
              <a:rPr lang="zh-CN" altLang="en-US" smtClean="0"/>
              <a:pPr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69596" y="6357823"/>
            <a:ext cx="3771821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36226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7"/>
          <p:cNvSpPr>
            <a:spLocks noChangeArrowheads="1"/>
          </p:cNvSpPr>
          <p:nvPr userDrawn="1"/>
        </p:nvSpPr>
        <p:spPr bwMode="auto">
          <a:xfrm>
            <a:off x="0" y="0"/>
            <a:ext cx="11911013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20000"/>
              </a:lnSpc>
            </a:pP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346994" y="0"/>
            <a:ext cx="2304256" cy="6858000"/>
          </a:xfrm>
          <a:prstGeom prst="rect">
            <a:avLst/>
          </a:prstGeom>
          <a:solidFill>
            <a:srgbClr val="070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507" tIns="57754" rIns="115507" bIns="57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1058962" y="692696"/>
            <a:ext cx="2880320" cy="2880320"/>
          </a:xfrm>
          <a:prstGeom prst="ellipse">
            <a:avLst/>
          </a:prstGeom>
          <a:solidFill>
            <a:srgbClr val="070A4A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507" tIns="57754" rIns="115507" bIns="57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73498" y="1583296"/>
            <a:ext cx="2209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pic>
        <p:nvPicPr>
          <p:cNvPr id="3074" name="Picture 2" descr="E:\本禾\轩辕智驾\VI\轩辕智驾logo反白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83" y="4617839"/>
            <a:ext cx="1836291" cy="183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7905" y="2907"/>
            <a:ext cx="11911013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DDDDDD"/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20000"/>
              </a:lnSpc>
            </a:pPr>
            <a:endParaRPr lang="zh-CN" altLang="en-US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-7906" y="-14132"/>
            <a:ext cx="1210884" cy="6873720"/>
          </a:xfrm>
          <a:prstGeom prst="rect">
            <a:avLst/>
          </a:prstGeom>
          <a:solidFill>
            <a:srgbClr val="070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507" tIns="57754" rIns="115507" bIns="57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17" name="Picture 2" descr="E:\本禾\轩辕智驾\VI\轩辕智驾logo反白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8" y="26144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5"/>
          <p:cNvSpPr txBox="1"/>
          <p:nvPr userDrawn="1"/>
        </p:nvSpPr>
        <p:spPr>
          <a:xfrm>
            <a:off x="338291" y="6358104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-</a:t>
            </a:r>
            <a:fld id="{2EEF1883-7A0E-4F66-9932-E581691AD397}" type="slidenum">
              <a:rPr lang="zh-CN" altLang="en-US" sz="1600" b="1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zh-CN" sz="1600" b="1" dirty="0">
                <a:solidFill>
                  <a:schemeClr val="bg1"/>
                </a:solidFill>
              </a:rPr>
              <a:t>-</a:t>
            </a: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本禾\轩辕智驾\VI\轩辕智驾logo-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485" y="0"/>
            <a:ext cx="11964339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2258666"/>
            <a:ext cx="914945" cy="2323256"/>
          </a:xfrm>
          <a:prstGeom prst="rect">
            <a:avLst/>
          </a:prstGeom>
          <a:solidFill>
            <a:srgbClr val="070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507" tIns="57754" rIns="115507" bIns="57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5123" name="Picture 3" descr="E:\本禾\轩辕智驾\VI\未标题-1-03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978" y="2176370"/>
            <a:ext cx="2054770" cy="24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/>
          <p:cNvSpPr/>
          <p:nvPr userDrawn="1"/>
        </p:nvSpPr>
        <p:spPr>
          <a:xfrm>
            <a:off x="3507234" y="2251162"/>
            <a:ext cx="8403777" cy="2323256"/>
          </a:xfrm>
          <a:prstGeom prst="rect">
            <a:avLst/>
          </a:prstGeom>
          <a:solidFill>
            <a:srgbClr val="070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507" tIns="57754" rIns="115507" bIns="5775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299322" y="2861234"/>
            <a:ext cx="691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551" y="274701"/>
            <a:ext cx="10719912" cy="1143265"/>
          </a:xfrm>
          <a:prstGeom prst="rect">
            <a:avLst/>
          </a:prstGeom>
        </p:spPr>
        <p:txBody>
          <a:bodyPr lIns="115507" tIns="57754" rIns="115507" bIns="57754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95551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530820CF-B880-4189-942D-D702A7CBA730}" type="datetimeFigureOut">
              <a:rPr lang="zh-CN" altLang="en-US" smtClean="0"/>
              <a:pPr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69596" y="6357823"/>
            <a:ext cx="3771821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36226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95551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530820CF-B880-4189-942D-D702A7CBA730}" type="datetimeFigureOut">
              <a:rPr lang="zh-CN" altLang="en-US" smtClean="0"/>
              <a:pPr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69596" y="6357823"/>
            <a:ext cx="3771821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36226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5553" y="273114"/>
            <a:ext cx="3918641" cy="1162319"/>
          </a:xfrm>
          <a:prstGeom prst="rect">
            <a:avLst/>
          </a:prstGeom>
        </p:spPr>
        <p:txBody>
          <a:bodyPr lIns="115507" tIns="57754" rIns="115507" bIns="57754"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6875" y="273114"/>
            <a:ext cx="6658587" cy="5854468"/>
          </a:xfrm>
          <a:prstGeom prst="rect">
            <a:avLst/>
          </a:prstGeom>
        </p:spPr>
        <p:txBody>
          <a:bodyPr lIns="115507" tIns="57754" rIns="115507" bIns="57754"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5553" y="1435433"/>
            <a:ext cx="3918641" cy="4692149"/>
          </a:xfrm>
          <a:prstGeom prst="rect">
            <a:avLst/>
          </a:prstGeom>
        </p:spPr>
        <p:txBody>
          <a:bodyPr lIns="115507" tIns="57754" rIns="115507" bIns="57754"/>
          <a:lstStyle>
            <a:lvl1pPr marL="0" indent="0">
              <a:buNone/>
              <a:defRPr sz="1800"/>
            </a:lvl1pPr>
            <a:lvl2pPr marL="577535" indent="0">
              <a:buNone/>
              <a:defRPr sz="1500"/>
            </a:lvl2pPr>
            <a:lvl3pPr marL="1155070" indent="0">
              <a:buNone/>
              <a:defRPr sz="1300"/>
            </a:lvl3pPr>
            <a:lvl4pPr marL="1732605" indent="0">
              <a:buNone/>
              <a:defRPr sz="1100"/>
            </a:lvl4pPr>
            <a:lvl5pPr marL="2310140" indent="0">
              <a:buNone/>
              <a:defRPr sz="1100"/>
            </a:lvl5pPr>
            <a:lvl6pPr marL="2887675" indent="0">
              <a:buNone/>
              <a:defRPr sz="1100"/>
            </a:lvl6pPr>
            <a:lvl7pPr marL="3465210" indent="0">
              <a:buNone/>
              <a:defRPr sz="1100"/>
            </a:lvl7pPr>
            <a:lvl8pPr marL="4042745" indent="0">
              <a:buNone/>
              <a:defRPr sz="1100"/>
            </a:lvl8pPr>
            <a:lvl9pPr marL="462028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5551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530820CF-B880-4189-942D-D702A7CBA730}" type="datetimeFigureOut">
              <a:rPr lang="zh-CN" altLang="en-US" smtClean="0"/>
              <a:pPr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9596" y="6357823"/>
            <a:ext cx="3771821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36226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4642" y="4801711"/>
            <a:ext cx="7146608" cy="566870"/>
          </a:xfrm>
          <a:prstGeom prst="rect">
            <a:avLst/>
          </a:prstGeom>
        </p:spPr>
        <p:txBody>
          <a:bodyPr lIns="115507" tIns="57754" rIns="115507" bIns="57754"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34642" y="612917"/>
            <a:ext cx="7146608" cy="4115753"/>
          </a:xfrm>
          <a:prstGeom prst="rect">
            <a:avLst/>
          </a:prstGeom>
        </p:spPr>
        <p:txBody>
          <a:bodyPr lIns="115507" tIns="57754" rIns="115507" bIns="57754"/>
          <a:lstStyle>
            <a:lvl1pPr marL="0" indent="0">
              <a:buNone/>
              <a:defRPr sz="4000"/>
            </a:lvl1pPr>
            <a:lvl2pPr marL="577535" indent="0">
              <a:buNone/>
              <a:defRPr sz="3500"/>
            </a:lvl2pPr>
            <a:lvl3pPr marL="1155070" indent="0">
              <a:buNone/>
              <a:defRPr sz="3000"/>
            </a:lvl3pPr>
            <a:lvl4pPr marL="1732605" indent="0">
              <a:buNone/>
              <a:defRPr sz="2500"/>
            </a:lvl4pPr>
            <a:lvl5pPr marL="2310140" indent="0">
              <a:buNone/>
              <a:defRPr sz="2500"/>
            </a:lvl5pPr>
            <a:lvl6pPr marL="2887675" indent="0">
              <a:buNone/>
              <a:defRPr sz="2500"/>
            </a:lvl6pPr>
            <a:lvl7pPr marL="3465210" indent="0">
              <a:buNone/>
              <a:defRPr sz="2500"/>
            </a:lvl7pPr>
            <a:lvl8pPr marL="4042745" indent="0">
              <a:buNone/>
              <a:defRPr sz="2500"/>
            </a:lvl8pPr>
            <a:lvl9pPr marL="462028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34642" y="5368581"/>
            <a:ext cx="7146608" cy="805048"/>
          </a:xfrm>
          <a:prstGeom prst="rect">
            <a:avLst/>
          </a:prstGeom>
        </p:spPr>
        <p:txBody>
          <a:bodyPr lIns="115507" tIns="57754" rIns="115507" bIns="57754"/>
          <a:lstStyle>
            <a:lvl1pPr marL="0" indent="0">
              <a:buNone/>
              <a:defRPr sz="1800"/>
            </a:lvl1pPr>
            <a:lvl2pPr marL="577535" indent="0">
              <a:buNone/>
              <a:defRPr sz="1500"/>
            </a:lvl2pPr>
            <a:lvl3pPr marL="1155070" indent="0">
              <a:buNone/>
              <a:defRPr sz="1300"/>
            </a:lvl3pPr>
            <a:lvl4pPr marL="1732605" indent="0">
              <a:buNone/>
              <a:defRPr sz="1100"/>
            </a:lvl4pPr>
            <a:lvl5pPr marL="2310140" indent="0">
              <a:buNone/>
              <a:defRPr sz="1100"/>
            </a:lvl5pPr>
            <a:lvl6pPr marL="2887675" indent="0">
              <a:buNone/>
              <a:defRPr sz="1100"/>
            </a:lvl6pPr>
            <a:lvl7pPr marL="3465210" indent="0">
              <a:buNone/>
              <a:defRPr sz="1100"/>
            </a:lvl7pPr>
            <a:lvl8pPr marL="4042745" indent="0">
              <a:buNone/>
              <a:defRPr sz="1100"/>
            </a:lvl8pPr>
            <a:lvl9pPr marL="462028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95551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530820CF-B880-4189-942D-D702A7CBA730}" type="datetimeFigureOut">
              <a:rPr lang="zh-CN" altLang="en-US" smtClean="0"/>
              <a:pPr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69596" y="6357823"/>
            <a:ext cx="3771821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36226" y="6357823"/>
            <a:ext cx="2779236" cy="365210"/>
          </a:xfrm>
          <a:prstGeom prst="rect">
            <a:avLst/>
          </a:prstGeom>
        </p:spPr>
        <p:txBody>
          <a:bodyPr lIns="115507" tIns="57754" rIns="115507" bIns="57754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55070" rtl="0" eaLnBrk="1" latinLnBrk="0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3151" indent="-433151" algn="l" defTabSz="115507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8494" indent="-360959" algn="l" defTabSz="1155070" rtl="0" eaLnBrk="1" latinLnBrk="0" hangingPunct="1">
        <a:spcBef>
          <a:spcPct val="20000"/>
        </a:spcBef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3838" indent="-288768" algn="l" defTabSz="115507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21373" indent="-288768" algn="l" defTabSz="1155070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8908" indent="-288768" algn="l" defTabSz="1155070" rtl="0" eaLnBrk="1" latinLnBrk="0" hangingPunct="1">
        <a:spcBef>
          <a:spcPct val="20000"/>
        </a:spcBef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76443" indent="-288768" algn="l" defTabSz="1155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53978" indent="-288768" algn="l" defTabSz="1155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31513" indent="-288768" algn="l" defTabSz="1155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909048" indent="-288768" algn="l" defTabSz="115507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5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7535" algn="l" defTabSz="1155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5070" algn="l" defTabSz="1155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32605" algn="l" defTabSz="1155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0140" algn="l" defTabSz="1155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7675" algn="l" defTabSz="1155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65210" algn="l" defTabSz="1155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42745" algn="l" defTabSz="1155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20280" algn="l" defTabSz="115507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9002" y="2205658"/>
            <a:ext cx="5040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 dirty="0" err="1">
                <a:latin typeface="方正正中黑简体" pitchFamily="2" charset="-122"/>
                <a:ea typeface="方正正中黑简体" pitchFamily="2" charset="-122"/>
              </a:rPr>
              <a:t>XYPlayer</a:t>
            </a:r>
            <a:r>
              <a:rPr lang="zh-CN" altLang="en-US" sz="4400" dirty="0">
                <a:latin typeface="方正正中黑简体" pitchFamily="2" charset="-122"/>
                <a:ea typeface="方正正中黑简体" pitchFamily="2" charset="-122"/>
              </a:rPr>
              <a:t>全攻略</a:t>
            </a:r>
            <a:br>
              <a:rPr lang="en-US" altLang="zh-CN" sz="4400" dirty="0">
                <a:latin typeface="方正正中黑简体" pitchFamily="2" charset="-122"/>
                <a:ea typeface="方正正中黑简体" pitchFamily="2" charset="-122"/>
              </a:rPr>
            </a:br>
            <a:r>
              <a:rPr lang="zh-CN" altLang="en-US" sz="4400" dirty="0">
                <a:latin typeface="方正正中黑简体" pitchFamily="2" charset="-122"/>
                <a:ea typeface="方正正中黑简体" pitchFamily="2" charset="-122"/>
              </a:rPr>
              <a:t>从入门到精通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8459433-8D83-4A1B-86ED-83AD839518EC}"/>
              </a:ext>
            </a:extLst>
          </p:cNvPr>
          <p:cNvSpPr txBox="1"/>
          <p:nvPr/>
        </p:nvSpPr>
        <p:spPr>
          <a:xfrm>
            <a:off x="7539682" y="5662042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方正正中黑简体" pitchFamily="2" charset="-122"/>
                <a:ea typeface="方正正中黑简体" pitchFamily="2" charset="-122"/>
              </a:rPr>
              <a:t>姓名：姚运刚</a:t>
            </a:r>
            <a:br>
              <a:rPr lang="en-US" altLang="zh-CN" sz="2400" dirty="0">
                <a:latin typeface="方正正中黑简体" pitchFamily="2" charset="-122"/>
                <a:ea typeface="方正正中黑简体" pitchFamily="2" charset="-122"/>
              </a:rPr>
            </a:br>
            <a:r>
              <a:rPr lang="zh-CN" altLang="en-US" sz="2400" dirty="0">
                <a:latin typeface="方正正中黑简体" pitchFamily="2" charset="-122"/>
                <a:ea typeface="方正正中黑简体" pitchFamily="2" charset="-122"/>
              </a:rPr>
              <a:t>日期：</a:t>
            </a:r>
            <a:r>
              <a:rPr lang="en-US" altLang="zh-CN" sz="2400" dirty="0">
                <a:latin typeface="方正正中黑简体" pitchFamily="2" charset="-122"/>
                <a:ea typeface="方正正中黑简体" pitchFamily="2" charset="-122"/>
              </a:rPr>
              <a:t>2024.11.07</a:t>
            </a:r>
            <a:endParaRPr lang="zh-CN" altLang="en-US" sz="2400" dirty="0">
              <a:latin typeface="方正正中黑简体" pitchFamily="2" charset="-122"/>
              <a:ea typeface="方正正中黑简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85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7354" y="2031270"/>
            <a:ext cx="6552728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、引言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、采集卡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XYPlayer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、实操演示</a:t>
            </a:r>
            <a:b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、互动问答</a:t>
            </a:r>
          </a:p>
        </p:txBody>
      </p:sp>
    </p:spTree>
    <p:extLst>
      <p:ext uri="{BB962C8B-B14F-4D97-AF65-F5344CB8AC3E}">
        <p14:creationId xmlns:p14="http://schemas.microsoft.com/office/powerpoint/2010/main" val="257047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96" y="1787562"/>
            <a:ext cx="553998" cy="38884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87938E-6AF8-4E3E-BB9A-B3A7A1A014EB}"/>
              </a:ext>
            </a:extLst>
          </p:cNvPr>
          <p:cNvSpPr txBox="1"/>
          <p:nvPr/>
        </p:nvSpPr>
        <p:spPr>
          <a:xfrm>
            <a:off x="2067074" y="765498"/>
            <a:ext cx="475252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引言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培训目的和重要性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培训内容概述</a:t>
            </a:r>
          </a:p>
        </p:txBody>
      </p:sp>
    </p:spTree>
    <p:extLst>
      <p:ext uri="{BB962C8B-B14F-4D97-AF65-F5344CB8AC3E}">
        <p14:creationId xmlns:p14="http://schemas.microsoft.com/office/powerpoint/2010/main" val="4726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96" y="1787562"/>
            <a:ext cx="553998" cy="38884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87938E-6AF8-4E3E-BB9A-B3A7A1A014EB}"/>
              </a:ext>
            </a:extLst>
          </p:cNvPr>
          <p:cNvSpPr txBox="1"/>
          <p:nvPr/>
        </p:nvSpPr>
        <p:spPr>
          <a:xfrm>
            <a:off x="2067074" y="765498"/>
            <a:ext cx="475252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采集卡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采集卡概述</a:t>
            </a:r>
            <a:endParaRPr lang="en-US" altLang="zh-CN" dirty="0"/>
          </a:p>
          <a:p>
            <a:pPr marL="920435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功能和应用场景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硬件连接</a:t>
            </a:r>
            <a:endParaRPr lang="en-US" altLang="zh-CN" dirty="0"/>
          </a:p>
          <a:p>
            <a:pPr marL="920435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步骤</a:t>
            </a:r>
            <a:endParaRPr lang="en-US" altLang="zh-CN" dirty="0"/>
          </a:p>
          <a:p>
            <a:pPr marL="920435" lvl="1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示意图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常见问题及解决方案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217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96" y="1787562"/>
            <a:ext cx="553998" cy="38884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87938E-6AF8-4E3E-BB9A-B3A7A1A014EB}"/>
              </a:ext>
            </a:extLst>
          </p:cNvPr>
          <p:cNvSpPr txBox="1"/>
          <p:nvPr/>
        </p:nvSpPr>
        <p:spPr>
          <a:xfrm>
            <a:off x="2067074" y="765498"/>
            <a:ext cx="47525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Linux</a:t>
            </a:r>
            <a:r>
              <a:rPr lang="zh-CN" altLang="en-US" dirty="0"/>
              <a:t>系统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选择系统背景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基本命令</a:t>
            </a:r>
            <a:endParaRPr lang="en-US" altLang="zh-CN" dirty="0"/>
          </a:p>
          <a:p>
            <a:pPr marL="920435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ls</a:t>
            </a:r>
            <a:r>
              <a:rPr lang="zh-CN" altLang="en-US" dirty="0"/>
              <a:t>、</a:t>
            </a:r>
            <a:r>
              <a:rPr lang="en-US" altLang="zh-CN" dirty="0"/>
              <a:t>cd</a:t>
            </a:r>
            <a:r>
              <a:rPr lang="zh-CN" altLang="en-US" dirty="0"/>
              <a:t>、</a:t>
            </a:r>
            <a:r>
              <a:rPr lang="en-US" altLang="zh-CN" dirty="0"/>
              <a:t>cp</a:t>
            </a:r>
            <a:r>
              <a:rPr lang="zh-CN" altLang="en-US" dirty="0"/>
              <a:t>、</a:t>
            </a:r>
            <a:r>
              <a:rPr lang="en-US" altLang="zh-CN" dirty="0"/>
              <a:t>mv</a:t>
            </a:r>
            <a:r>
              <a:rPr lang="zh-CN" altLang="en-US" dirty="0"/>
              <a:t>、</a:t>
            </a:r>
            <a:r>
              <a:rPr lang="en-US" altLang="zh-CN" dirty="0"/>
              <a:t>rm</a:t>
            </a:r>
            <a:r>
              <a:rPr lang="zh-CN" altLang="en-US" dirty="0"/>
              <a:t>等</a:t>
            </a:r>
            <a:endParaRPr lang="en-US" altLang="zh-CN" dirty="0"/>
          </a:p>
          <a:p>
            <a:pPr marL="920435" lvl="1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Chmod</a:t>
            </a:r>
            <a:r>
              <a:rPr lang="zh-CN" altLang="en-US" dirty="0"/>
              <a:t>、</a:t>
            </a:r>
            <a:r>
              <a:rPr lang="en-US" altLang="zh-CN" dirty="0" err="1"/>
              <a:t>chown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68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96" y="1787562"/>
            <a:ext cx="553998" cy="38884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XYPlayer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87938E-6AF8-4E3E-BB9A-B3A7A1A014EB}"/>
              </a:ext>
            </a:extLst>
          </p:cNvPr>
          <p:cNvSpPr txBox="1"/>
          <p:nvPr/>
        </p:nvSpPr>
        <p:spPr>
          <a:xfrm>
            <a:off x="2067074" y="765498"/>
            <a:ext cx="47525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软件介绍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软件背景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基础功能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界面引导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故障排查与解决方案</a:t>
            </a:r>
          </a:p>
        </p:txBody>
      </p:sp>
    </p:spTree>
    <p:extLst>
      <p:ext uri="{BB962C8B-B14F-4D97-AF65-F5344CB8AC3E}">
        <p14:creationId xmlns:p14="http://schemas.microsoft.com/office/powerpoint/2010/main" val="26736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96" y="1787562"/>
            <a:ext cx="553998" cy="38884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实操演示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87938E-6AF8-4E3E-BB9A-B3A7A1A014EB}"/>
              </a:ext>
            </a:extLst>
          </p:cNvPr>
          <p:cNvSpPr txBox="1"/>
          <p:nvPr/>
        </p:nvSpPr>
        <p:spPr>
          <a:xfrm>
            <a:off x="2067074" y="765498"/>
            <a:ext cx="47525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实操演示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提前准备好硬件连接示意图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搭建硬件环境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准备软件环境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远程演练</a:t>
            </a:r>
          </a:p>
        </p:txBody>
      </p:sp>
    </p:spTree>
    <p:extLst>
      <p:ext uri="{BB962C8B-B14F-4D97-AF65-F5344CB8AC3E}">
        <p14:creationId xmlns:p14="http://schemas.microsoft.com/office/powerpoint/2010/main" val="124117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396" y="1787562"/>
            <a:ext cx="553998" cy="38884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互动回答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87938E-6AF8-4E3E-BB9A-B3A7A1A014EB}"/>
              </a:ext>
            </a:extLst>
          </p:cNvPr>
          <p:cNvSpPr txBox="1"/>
          <p:nvPr/>
        </p:nvSpPr>
        <p:spPr>
          <a:xfrm>
            <a:off x="2067074" y="765498"/>
            <a:ext cx="475252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互动回答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提问回答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经验分享和案例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921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13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137</Words>
  <Application>Microsoft Office PowerPoint</Application>
  <PresentationFormat>自定义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方正正中黑简体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运刚 姚</cp:lastModifiedBy>
  <cp:revision>17</cp:revision>
  <dcterms:created xsi:type="dcterms:W3CDTF">2016-10-16T06:08:33Z</dcterms:created>
  <dcterms:modified xsi:type="dcterms:W3CDTF">2024-10-29T05:50:25Z</dcterms:modified>
</cp:coreProperties>
</file>