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AF393-7BDC-4DF6-A04D-3400664D64DB}" v="47" dt="2023-10-12T17:53:5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0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5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2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8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DDFA5-840E-40B8-ADAC-AC06F104703A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5232-B94F-4DF5-933A-EF6B8AE5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1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B64B-C584-3AE6-7A46-29BDC205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55" y="599768"/>
            <a:ext cx="8160957" cy="3259001"/>
          </a:xfrm>
        </p:spPr>
        <p:txBody>
          <a:bodyPr/>
          <a:lstStyle/>
          <a:p>
            <a:r>
              <a:rPr lang="en-US" dirty="0"/>
              <a:t>UNITS CONVERTOR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1EB8A2-2009-2B28-29FD-A80A7A8B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928" y="4255008"/>
            <a:ext cx="5559552" cy="2410968"/>
          </a:xfrm>
        </p:spPr>
        <p:txBody>
          <a:bodyPr>
            <a:normAutofit/>
          </a:bodyPr>
          <a:lstStyle/>
          <a:p>
            <a:r>
              <a:rPr lang="ru-RU" dirty="0"/>
              <a:t>СДЕЛАЛИ СТУДЕНТЫ ГРУППЫ ИС-241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Стрельников Александр</a:t>
            </a:r>
          </a:p>
          <a:p>
            <a:r>
              <a:rPr lang="ru-RU" dirty="0"/>
              <a:t>СОТНИКОВ ПАВЕЛ</a:t>
            </a:r>
          </a:p>
          <a:p>
            <a:r>
              <a:rPr lang="ru-RU" dirty="0"/>
              <a:t>ГАЗИЕВ РУСТАМ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0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90F28-36D1-EBDE-1CF1-62157B9D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CC801C-AFA0-6BEB-3EF1-FF3A11AC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7" y="1333161"/>
            <a:ext cx="4545680" cy="5189246"/>
          </a:xfrm>
        </p:spPr>
      </p:pic>
    </p:spTree>
    <p:extLst>
      <p:ext uri="{BB962C8B-B14F-4D97-AF65-F5344CB8AC3E}">
        <p14:creationId xmlns:p14="http://schemas.microsoft.com/office/powerpoint/2010/main" val="1523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580E8-0A5C-CF84-55AE-38964A8F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РАБОТО ПРОГРАММЫ</a:t>
            </a:r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593A9B4-27FD-5D5A-6227-957D99C1F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587" y="1855622"/>
            <a:ext cx="4143375" cy="3945303"/>
          </a:xfrm>
        </p:spPr>
      </p:pic>
      <p:pic>
        <p:nvPicPr>
          <p:cNvPr id="8" name="Рисунок 7" descr="Изображение выглядит как снимок экрана, текст, шабло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9626DB-1B52-25CA-03D5-2BAE8EF95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812" y="1860062"/>
            <a:ext cx="3721298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FCB2F-5723-849E-0E24-D7465803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264" y="2682177"/>
            <a:ext cx="5993840" cy="746823"/>
          </a:xfrm>
        </p:spPr>
        <p:txBody>
          <a:bodyPr/>
          <a:lstStyle/>
          <a:p>
            <a:r>
              <a:rPr lang="ru-RU" dirty="0"/>
              <a:t>Мы сделали это за 2 дня)0))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91323C-0A80-3E31-535A-57E14951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4" y="1161779"/>
            <a:ext cx="5736400" cy="4296698"/>
          </a:xfrm>
        </p:spPr>
      </p:pic>
    </p:spTree>
    <p:extLst>
      <p:ext uri="{BB962C8B-B14F-4D97-AF65-F5344CB8AC3E}">
        <p14:creationId xmlns:p14="http://schemas.microsoft.com/office/powerpoint/2010/main" val="10771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926D-69D0-92D5-2B23-424C9477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84" y="452718"/>
            <a:ext cx="8350050" cy="1400530"/>
          </a:xfrm>
        </p:spPr>
        <p:txBody>
          <a:bodyPr/>
          <a:lstStyle/>
          <a:p>
            <a:r>
              <a:rPr lang="ru-RU" dirty="0"/>
              <a:t>    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78C29-6F31-808A-2465-A7D717CC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продукт решает задачу конвертации разного рода величин. Сначала, пользователем вводится число и величина, которые следует конвертировать. Затем, на выбор дается ряд доступных для перевода величин. После завершения работы программы в терминал выводится готовый ответ. </a:t>
            </a:r>
          </a:p>
        </p:txBody>
      </p:sp>
    </p:spTree>
    <p:extLst>
      <p:ext uri="{BB962C8B-B14F-4D97-AF65-F5344CB8AC3E}">
        <p14:creationId xmlns:p14="http://schemas.microsoft.com/office/powerpoint/2010/main" val="27833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2591C-E3B9-5C44-76BF-15F74F4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40D14-9F4A-F33A-B6D6-FB4AAAEA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6152"/>
            <a:ext cx="8946541" cy="5032247"/>
          </a:xfrm>
        </p:spPr>
        <p:txBody>
          <a:bodyPr/>
          <a:lstStyle/>
          <a:p>
            <a:pPr lvl="1"/>
            <a:r>
              <a:rPr lang="ru-RU" dirty="0"/>
              <a:t>1. Для начала наша команды разработчиков решила выбрать на каком языке программирования будет реализована наша программа. Выбор пал на язык программирования СИ. </a:t>
            </a:r>
          </a:p>
          <a:p>
            <a:pPr lvl="1"/>
            <a:r>
              <a:rPr lang="ru-RU" dirty="0"/>
              <a:t>2. Вторым пунктом нашего плана было договорится каким функционалом будет обладать наш </a:t>
            </a:r>
            <a:r>
              <a:rPr lang="en-US" dirty="0"/>
              <a:t>Unit Converter </a:t>
            </a:r>
            <a:r>
              <a:rPr lang="ru-RU" dirty="0"/>
              <a:t>и каким будет интерфейс.</a:t>
            </a:r>
          </a:p>
          <a:p>
            <a:pPr lvl="1"/>
            <a:r>
              <a:rPr lang="ru-RU" dirty="0"/>
              <a:t>3. После, приступили к распределению ролей в команде и написанию кода. </a:t>
            </a:r>
          </a:p>
          <a:p>
            <a:pPr lvl="1"/>
            <a:r>
              <a:rPr lang="ru-RU" dirty="0"/>
              <a:t>4. Первым делом, были реализованы функции для чтения программой чисел, перевода в нужную величину и  вывода их в терминал.</a:t>
            </a:r>
          </a:p>
          <a:p>
            <a:pPr lvl="1"/>
            <a:r>
              <a:rPr lang="ru-RU" dirty="0"/>
              <a:t>5. Следующий наш шаг был подключить </a:t>
            </a:r>
            <a:r>
              <a:rPr lang="en-US" dirty="0"/>
              <a:t>CI.</a:t>
            </a:r>
            <a:endParaRPr lang="ru-RU" dirty="0"/>
          </a:p>
          <a:p>
            <a:pPr lvl="1"/>
            <a:r>
              <a:rPr lang="ru-RU" dirty="0"/>
              <a:t>6. На завершающем этапе разработки  функции были покрыты тестами.</a:t>
            </a:r>
          </a:p>
        </p:txBody>
      </p:sp>
    </p:spTree>
    <p:extLst>
      <p:ext uri="{BB962C8B-B14F-4D97-AF65-F5344CB8AC3E}">
        <p14:creationId xmlns:p14="http://schemas.microsoft.com/office/powerpoint/2010/main" val="23203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407C6-6134-533D-3943-75985684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1.Роль Александра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294D9-86EB-F1F4-A80A-F6E07B09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чтения и понимания программой какую величину стоит переводить.</a:t>
            </a:r>
          </a:p>
          <a:p>
            <a:r>
              <a:rPr lang="ru-RU" dirty="0"/>
              <a:t>2. Работа над интерфейсом.</a:t>
            </a:r>
          </a:p>
          <a:p>
            <a:r>
              <a:rPr lang="ru-RU" dirty="0"/>
              <a:t>3. Написание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29620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2F57-D17C-2437-5116-86951DDA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  2.Роль Павла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D27CA-A5E7-C45D-496B-01392242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веса и длины.</a:t>
            </a:r>
          </a:p>
          <a:p>
            <a:r>
              <a:rPr lang="ru-RU" dirty="0"/>
              <a:t>2. Создание презентации.</a:t>
            </a:r>
          </a:p>
          <a:p>
            <a:r>
              <a:rPr lang="ru-RU" dirty="0"/>
              <a:t>3. Исправление ошибок в работе программы.</a:t>
            </a:r>
          </a:p>
          <a:p>
            <a:r>
              <a:rPr lang="ru-RU" dirty="0"/>
              <a:t>4. Подключение </a:t>
            </a:r>
            <a:r>
              <a:rPr lang="en-US" dirty="0"/>
              <a:t>CI.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6595-4074-6BD2-6A39-0CBEBD7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РОЛИ УЧАСТНИКОВ КОМАНДЫ</a:t>
            </a:r>
            <a:br>
              <a:rPr lang="ru-RU" dirty="0"/>
            </a:br>
            <a:r>
              <a:rPr lang="ru-RU" dirty="0"/>
              <a:t>                  3.Роль Рустама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04C4F-7210-0416-6FED-1C847BBD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Написание функции для перевода единиц времени и температуры.</a:t>
            </a:r>
          </a:p>
          <a:p>
            <a:r>
              <a:rPr lang="ru-RU" dirty="0"/>
              <a:t>2. Написание тестов.</a:t>
            </a:r>
          </a:p>
          <a:p>
            <a:r>
              <a:rPr lang="ru-RU" dirty="0"/>
              <a:t>3. Исправление ошибок в работе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87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0296-8FBB-83B5-ED85-1A237606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119479"/>
          </a:xfrm>
        </p:spPr>
        <p:txBody>
          <a:bodyPr/>
          <a:lstStyle/>
          <a:p>
            <a:r>
              <a:rPr lang="ru-RU" dirty="0"/>
              <a:t>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752805-4B99-1F74-5EFA-A5529A9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1573161"/>
            <a:ext cx="4950502" cy="4466293"/>
          </a:xfrm>
        </p:spPr>
      </p:pic>
    </p:spTree>
    <p:extLst>
      <p:ext uri="{BB962C8B-B14F-4D97-AF65-F5344CB8AC3E}">
        <p14:creationId xmlns:p14="http://schemas.microsoft.com/office/powerpoint/2010/main" val="34757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BF7F8-3264-D07B-C183-0A53A17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8324D5-6807-CBD7-635F-DD9D8FFB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9" y="2237486"/>
            <a:ext cx="4946103" cy="28062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9AA3B2-13C0-B9EB-7E08-AE78CCD4C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2237486"/>
            <a:ext cx="5779181" cy="28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9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81EE-88C0-241F-3864-9C5F215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2F0A8B-BF4E-1462-CFFF-798BEFB3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7" y="1998215"/>
            <a:ext cx="5944115" cy="3360711"/>
          </a:xfrm>
        </p:spPr>
      </p:pic>
    </p:spTree>
    <p:extLst>
      <p:ext uri="{BB962C8B-B14F-4D97-AF65-F5344CB8AC3E}">
        <p14:creationId xmlns:p14="http://schemas.microsoft.com/office/powerpoint/2010/main" val="34691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292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UNITS CONVERTOR</vt:lpstr>
      <vt:lpstr>    ТЕХНИЧЕСКОЕ ЗАДАНИЕ</vt:lpstr>
      <vt:lpstr>                    ПЛАН РАБОТ</vt:lpstr>
      <vt:lpstr>     РОЛИ УЧАСТНИКОВ КОМАНДЫ                1.Роль Александра</vt:lpstr>
      <vt:lpstr>     РОЛИ УЧАСТНИКОВ КОМАНДЫ                     2.Роль Павла </vt:lpstr>
      <vt:lpstr>     РОЛИ УЧАСТНИКОВ КОМАНДЫ                   3.Роль Рустама</vt:lpstr>
      <vt:lpstr>           РАБОТА ПРОГРАММЫ</vt:lpstr>
      <vt:lpstr>          РАБОТА ПРОГРАММЫ</vt:lpstr>
      <vt:lpstr>             РАБОТА ПРОГРАММЫ</vt:lpstr>
      <vt:lpstr>            РАБОТА ПРОГРАММЫ</vt:lpstr>
      <vt:lpstr>РАБОТО ПРОГРАММЫ</vt:lpstr>
      <vt:lpstr>Мы сделали это за 2 дня)0))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UNITS CONVERTOR</dc:title>
  <dc:creator>Сотников Павел</dc:creator>
  <cp:lastModifiedBy>Сотников Павел</cp:lastModifiedBy>
  <cp:revision>22</cp:revision>
  <dcterms:created xsi:type="dcterms:W3CDTF">2023-05-22T11:51:36Z</dcterms:created>
  <dcterms:modified xsi:type="dcterms:W3CDTF">2023-10-12T17:55:28Z</dcterms:modified>
</cp:coreProperties>
</file>