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7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21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50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65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52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089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81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13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3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94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96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70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94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38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0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DDFA5-840E-40B8-ADAC-AC06F104703A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510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2B64B-C584-3AE6-7A46-29BDC2057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655" y="599768"/>
            <a:ext cx="8160957" cy="3259001"/>
          </a:xfrm>
        </p:spPr>
        <p:txBody>
          <a:bodyPr/>
          <a:lstStyle/>
          <a:p>
            <a:r>
              <a:rPr lang="en-US" dirty="0"/>
              <a:t>UNITS CONVERTOR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1EB8A2-2009-2B28-29FD-A80A7A8B3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1928" y="4255008"/>
            <a:ext cx="5559552" cy="2410968"/>
          </a:xfrm>
        </p:spPr>
        <p:txBody>
          <a:bodyPr>
            <a:normAutofit/>
          </a:bodyPr>
          <a:lstStyle/>
          <a:p>
            <a:r>
              <a:rPr lang="ru-RU" dirty="0"/>
              <a:t>СДЕЛАЛИ СТУДЕНТЫ ГРУППЫ ИС-241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Стрельников Александр</a:t>
            </a:r>
          </a:p>
          <a:p>
            <a:r>
              <a:rPr lang="ru-RU" dirty="0"/>
              <a:t>СОТНИКОВ ПАВЕЛ</a:t>
            </a:r>
          </a:p>
          <a:p>
            <a:r>
              <a:rPr lang="ru-RU" dirty="0"/>
              <a:t>ГАЗИЕВ РУСТАМ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0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90F28-36D1-EBDE-1CF1-62157B9D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РАБОТА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CC801C-AFA0-6BEB-3EF1-FF3A11ACA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97" y="1333161"/>
            <a:ext cx="4545680" cy="5189246"/>
          </a:xfrm>
        </p:spPr>
      </p:pic>
    </p:spTree>
    <p:extLst>
      <p:ext uri="{BB962C8B-B14F-4D97-AF65-F5344CB8AC3E}">
        <p14:creationId xmlns:p14="http://schemas.microsoft.com/office/powerpoint/2010/main" val="15231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FCB2F-5723-849E-0E24-D7465803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264" y="2682177"/>
            <a:ext cx="5993840" cy="746823"/>
          </a:xfrm>
        </p:spPr>
        <p:txBody>
          <a:bodyPr/>
          <a:lstStyle/>
          <a:p>
            <a:r>
              <a:rPr lang="ru-RU" dirty="0"/>
              <a:t>Мы сделали это за 2 дня)0))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91323C-0A80-3E31-535A-57E149514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64" y="1161779"/>
            <a:ext cx="5736400" cy="4296698"/>
          </a:xfrm>
        </p:spPr>
      </p:pic>
    </p:spTree>
    <p:extLst>
      <p:ext uri="{BB962C8B-B14F-4D97-AF65-F5344CB8AC3E}">
        <p14:creationId xmlns:p14="http://schemas.microsoft.com/office/powerpoint/2010/main" val="107716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2926D-69D0-92D5-2B23-424C9477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84" y="452718"/>
            <a:ext cx="8350050" cy="1400530"/>
          </a:xfrm>
        </p:spPr>
        <p:txBody>
          <a:bodyPr/>
          <a:lstStyle/>
          <a:p>
            <a:r>
              <a:rPr lang="ru-RU" dirty="0"/>
              <a:t>    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B78C29-6F31-808A-2465-A7D717CC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 продукт решает задачу конвертации разного рода величин. Сначала, пользователем вводится число и величина, которые следует конвертировать. Затем, на выбор дается ряд доступных для перевода величин. После завершения работы программы в терминал выводится готовый ответ. </a:t>
            </a:r>
          </a:p>
        </p:txBody>
      </p:sp>
    </p:spTree>
    <p:extLst>
      <p:ext uri="{BB962C8B-B14F-4D97-AF65-F5344CB8AC3E}">
        <p14:creationId xmlns:p14="http://schemas.microsoft.com/office/powerpoint/2010/main" val="278338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2591C-E3B9-5C44-76BF-15F74F43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ПЛАН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40D14-9F4A-F33A-B6D6-FB4AAAEA1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16152"/>
            <a:ext cx="8946541" cy="5032247"/>
          </a:xfrm>
        </p:spPr>
        <p:txBody>
          <a:bodyPr/>
          <a:lstStyle/>
          <a:p>
            <a:pPr lvl="1"/>
            <a:r>
              <a:rPr lang="ru-RU" dirty="0"/>
              <a:t>1. Для начала наша команды разработчиков решила выбрать на каком языке программирования будет реализована наша программа. Выбор пал на язык программирования СИ. </a:t>
            </a:r>
          </a:p>
          <a:p>
            <a:pPr lvl="1"/>
            <a:r>
              <a:rPr lang="ru-RU" dirty="0"/>
              <a:t>2. Вторым пунктом нашего плана было договорится каким функционалом будет обладать наш </a:t>
            </a:r>
            <a:r>
              <a:rPr lang="en-US" dirty="0"/>
              <a:t>Unit Converter </a:t>
            </a:r>
            <a:r>
              <a:rPr lang="ru-RU" dirty="0"/>
              <a:t>и каким будет интерфейс.</a:t>
            </a:r>
          </a:p>
          <a:p>
            <a:pPr lvl="1"/>
            <a:r>
              <a:rPr lang="ru-RU" dirty="0"/>
              <a:t>3. После, приступили к распределению ролей в команде и написанию кода. </a:t>
            </a:r>
          </a:p>
          <a:p>
            <a:pPr lvl="1"/>
            <a:r>
              <a:rPr lang="ru-RU" dirty="0"/>
              <a:t>4. Первым делом, были реализованы функции для чтения программой чисел, перевода в нужную величину и  вывода их в терминал.</a:t>
            </a:r>
          </a:p>
          <a:p>
            <a:pPr lvl="1"/>
            <a:r>
              <a:rPr lang="ru-RU" dirty="0"/>
              <a:t>5. Следующий наш шаг был реализовать функцию для понимания программой, какую величину пользователь хочет конвертировать.</a:t>
            </a:r>
          </a:p>
          <a:p>
            <a:pPr lvl="1"/>
            <a:r>
              <a:rPr lang="ru-RU" dirty="0"/>
              <a:t>6. На завершающем этапе разработки были </a:t>
            </a:r>
            <a:r>
              <a:rPr lang="ru-RU" dirty="0" err="1"/>
              <a:t>пофикшенны</a:t>
            </a:r>
            <a:r>
              <a:rPr lang="ru-RU" dirty="0"/>
              <a:t> ошибки и произведена работа над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232039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407C6-6134-533D-3943-75985684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РОЛИ УЧАСТНИКОВ КОМАНДЫ</a:t>
            </a:r>
            <a:br>
              <a:rPr lang="ru-RU" dirty="0"/>
            </a:br>
            <a:r>
              <a:rPr lang="ru-RU" dirty="0"/>
              <a:t>               1.Роль Александра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294D9-86EB-F1F4-A80A-F6E07B09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Написание функции для чтения и понимания программой какую величину стоит переводить.</a:t>
            </a:r>
          </a:p>
          <a:p>
            <a:r>
              <a:rPr lang="ru-RU" dirty="0"/>
              <a:t>2. Работа над интерфейсом.</a:t>
            </a:r>
          </a:p>
          <a:p>
            <a:r>
              <a:rPr lang="ru-RU" dirty="0"/>
              <a:t>3. Исправление ошибок в работе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296203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E2F57-D17C-2437-5116-86951DDA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РОЛИ УЧАСТНИКОВ КОМАНДЫ</a:t>
            </a:r>
            <a:br>
              <a:rPr lang="ru-RU" dirty="0"/>
            </a:br>
            <a:r>
              <a:rPr lang="ru-RU" dirty="0"/>
              <a:t>                    2.Роль Павла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D27CA-A5E7-C45D-496B-01392242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Написание функции для перевода единиц веса и длины.</a:t>
            </a:r>
          </a:p>
          <a:p>
            <a:r>
              <a:rPr lang="ru-RU" dirty="0"/>
              <a:t>2. Создание презентации.</a:t>
            </a:r>
          </a:p>
          <a:p>
            <a:r>
              <a:rPr lang="ru-RU" dirty="0"/>
              <a:t>3. Исправление ошибок в работе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4809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A6595-4074-6BD2-6A39-0CBEBD7A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РОЛИ УЧАСТНИКОВ КОМАНДЫ</a:t>
            </a:r>
            <a:br>
              <a:rPr lang="ru-RU" dirty="0"/>
            </a:br>
            <a:r>
              <a:rPr lang="ru-RU" dirty="0"/>
              <a:t>                  3.Роль Рустама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004C4F-7210-0416-6FED-1C847BBD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Написание функции для перевода единиц времени и температуры.</a:t>
            </a:r>
          </a:p>
          <a:p>
            <a:r>
              <a:rPr lang="ru-RU" dirty="0"/>
              <a:t>2. Работа над интерфейсом.</a:t>
            </a:r>
          </a:p>
          <a:p>
            <a:r>
              <a:rPr lang="ru-RU" dirty="0"/>
              <a:t>3. Исправление ошибок в работе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8720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80296-8FBB-83B5-ED85-1A237606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119479"/>
          </a:xfrm>
        </p:spPr>
        <p:txBody>
          <a:bodyPr/>
          <a:lstStyle/>
          <a:p>
            <a:r>
              <a:rPr lang="ru-RU" dirty="0"/>
              <a:t>           РАБОТА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752805-4B99-1F74-5EFA-A5529A94A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38" y="1573161"/>
            <a:ext cx="4950502" cy="4466293"/>
          </a:xfrm>
        </p:spPr>
      </p:pic>
    </p:spTree>
    <p:extLst>
      <p:ext uri="{BB962C8B-B14F-4D97-AF65-F5344CB8AC3E}">
        <p14:creationId xmlns:p14="http://schemas.microsoft.com/office/powerpoint/2010/main" val="347570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BF7F8-3264-D07B-C183-0A53A17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РАБОТА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8324D5-6807-CBD7-635F-DD9D8FFB4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9" y="2237486"/>
            <a:ext cx="4946103" cy="280629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9AA3B2-13C0-B9EB-7E08-AE78CCD4C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71" y="2237486"/>
            <a:ext cx="5779181" cy="28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9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B81EE-88C0-241F-3864-9C5F215C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РАБОТА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B2F0A8B-BF4E-1462-CFFF-798BEFB30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97" y="1998215"/>
            <a:ext cx="5944115" cy="3360711"/>
          </a:xfrm>
        </p:spPr>
      </p:pic>
    </p:spTree>
    <p:extLst>
      <p:ext uri="{BB962C8B-B14F-4D97-AF65-F5344CB8AC3E}">
        <p14:creationId xmlns:p14="http://schemas.microsoft.com/office/powerpoint/2010/main" val="3469165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304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UNITS CONVERTOR</vt:lpstr>
      <vt:lpstr>    ТЕХНИЧЕСКОЕ ЗАДАНИЕ</vt:lpstr>
      <vt:lpstr>                    ПЛАН РАБОТ</vt:lpstr>
      <vt:lpstr>     РОЛИ УЧАСТНИКОВ КОМАНДЫ                1.Роль Александра</vt:lpstr>
      <vt:lpstr>     РОЛИ УЧАСТНИКОВ КОМАНДЫ                     2.Роль Павла </vt:lpstr>
      <vt:lpstr>     РОЛИ УЧАСТНИКОВ КОМАНДЫ                   3.Роль Рустама</vt:lpstr>
      <vt:lpstr>           РАБОТА ПРОГРАММЫ</vt:lpstr>
      <vt:lpstr>          РАБОТА ПРОГРАММЫ</vt:lpstr>
      <vt:lpstr>             РАБОТА ПРОГРАММЫ</vt:lpstr>
      <vt:lpstr>            РАБОТА ПРОГРАММЫ</vt:lpstr>
      <vt:lpstr>Мы сделали это за 2 дня)0))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UNITS CONVERTOR</dc:title>
  <dc:creator>Сотников Павел</dc:creator>
  <cp:lastModifiedBy>Сотников Павел</cp:lastModifiedBy>
  <cp:revision>3</cp:revision>
  <dcterms:created xsi:type="dcterms:W3CDTF">2023-05-22T11:51:36Z</dcterms:created>
  <dcterms:modified xsi:type="dcterms:W3CDTF">2023-05-23T01:14:27Z</dcterms:modified>
</cp:coreProperties>
</file>