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Corbel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iiIlAToWzPlVtUxxp9EPMYyZNU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Corbel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orbel-italic.fntdata"/><Relationship Id="rId25" Type="http://schemas.openxmlformats.org/officeDocument/2006/relationships/font" Target="fonts/Corbel-bold.fntdata"/><Relationship Id="rId28" Type="http://customschemas.google.com/relationships/presentationmetadata" Target="metadata"/><Relationship Id="rId27" Type="http://schemas.openxmlformats.org/officeDocument/2006/relationships/font" Target="fonts/Corbel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16e4d11830_3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g116e4d11830_3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g116e4d11830_3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16e4d11830_3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" name="Google Shape;531;g116e4d11830_3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g116e4d11830_3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16e4d115b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16e4d115b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g116e4d115b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6e4d11830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6e4d11830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g116e4d11830_4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16444f0b8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16444f0b8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g116444f0b8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16e4d11830_4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16e4d11830_4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g116e4d11830_4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16e4d11830_4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16e4d11830_4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g116e4d11830_4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16e4d11830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2" name="Google Shape;612;g116e4d11830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g116e4d11830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16e4d11830_1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4" name="Google Shape;634;g116e4d11830_1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g116e4d11830_1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6" name="Google Shape;65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Originally, we wanted to use a data source from Kaggle but was informed that the data must be retrieved by 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Tried Spring Social Twitter from the Twitter REST API but I wasn’t able to get it to work - related to dependencies of the org.codehaus.jackson framework being unavailable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Then tried Twitter4J (v4.0.7), which is an open-source API for Java but I wasn’t </a:t>
            </a:r>
            <a:r>
              <a:rPr lang="en-US"/>
              <a:t>satisfied</a:t>
            </a:r>
            <a:r>
              <a:rPr lang="en-US"/>
              <a:t> with the results so I transitioned to R because there wasn’t a requirement to use Java to retrieve tweets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required MAVEN dependencies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limited to 100 tweets at a time and code to increase limit didn’t work all the 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last updated 2016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Searched for “squid game” in content of tweet and not just #SquidGame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1576d37769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g11576d37769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 I used twitterR package but it has limitations, e.g. number of tweets retrieved per cycle (3500 max); goes back 6 days only and since it runs once per cycle duplicates could be captured; default 16 fields; 23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API authentication is via the console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Original R code, using twitterR package, was insufficient as it: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would pull the same data as initial pull when ran at different times of the day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included 16 fields, of which 5 were always blank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search results limited to: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/>
              <a:t>~1300 retrieved tweets per 24 hour period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/>
              <a:t>looks back up to six (6) days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/>
              <a:t>23 available functions within twitterR package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resulted in obtaining needed total size of tweets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was determined the following were removed during pre-procesing: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@ and # symbols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http and https references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4" name="Google Shape;424;g11576d37769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1576d37769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g11576d37769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11576d37769_0_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1576d37769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g11576d37769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rtweet is a newer R package that increases </a:t>
            </a:r>
            <a:r>
              <a:rPr lang="en-US"/>
              <a:t> number of tweets retrieved per cycle to 250K; goes back</a:t>
            </a:r>
            <a:r>
              <a:rPr lang="en-US"/>
              <a:t> 14 days only</a:t>
            </a:r>
            <a:r>
              <a:rPr lang="en-US"/>
              <a:t>; default 90 fields; 63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API authentication is via web browser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Secondary R code, using rtweets package, proved better: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multiple pulls resulted in different tweet retrieval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included 90 fields, 13 of which were always blank (a 462.5% increase of potentially accessible data over twitterR package)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search results limited to: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/>
              <a:t>up to 250K retrieved tweets per run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/>
              <a:t>looks back up to 14 days (a 133.3% increase of potentially accessible data over twitterR package)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/>
              <a:t>63 available functions within rtweets package (a 173.9% increase of potentially accessible data over twitterR package)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resulted in obtaining more than needed size of tweets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was determined the following were retained during pre-processing: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/>
              <a:t>@ and # symbols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/>
              <a:t>http and https references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11576d37769_0_1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1576d37769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g11576d37769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11576d37769_0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d1f1d3d411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gd1f1d3d411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d1f1d3d411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hoto" showMasterSp="0">
  <p:cSld name="Title Slide With Photo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5"/>
          <p:cNvSpPr/>
          <p:nvPr>
            <p:ph idx="2" type="pic"/>
          </p:nvPr>
        </p:nvSpPr>
        <p:spPr>
          <a:xfrm>
            <a:off x="0" y="0"/>
            <a:ext cx="12192000" cy="6704013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25"/>
          <p:cNvSpPr/>
          <p:nvPr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" name="Google Shape;21;p25"/>
          <p:cNvSpPr/>
          <p:nvPr/>
        </p:nvSpPr>
        <p:spPr>
          <a:xfrm>
            <a:off x="0" y="6550320"/>
            <a:ext cx="12192000" cy="15384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40000">
                <a:srgbClr val="FFFFFF">
                  <a:alpha val="0"/>
                </a:srgbClr>
              </a:gs>
              <a:gs pos="100000">
                <a:srgbClr val="FFFFFF">
                  <a:alpha val="3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" name="Google Shape;22;p25" title="Overlay Graphic"/>
          <p:cNvSpPr/>
          <p:nvPr/>
        </p:nvSpPr>
        <p:spPr>
          <a:xfrm>
            <a:off x="441325" y="3897168"/>
            <a:ext cx="5877235" cy="2863202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" name="Google Shape;23;p25"/>
          <p:cNvSpPr txBox="1"/>
          <p:nvPr>
            <p:ph type="ctrTitle"/>
          </p:nvPr>
        </p:nvSpPr>
        <p:spPr>
          <a:xfrm>
            <a:off x="758917" y="3907857"/>
            <a:ext cx="5167824" cy="153284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  <a:defRPr b="1" sz="45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" type="subTitle"/>
          </p:nvPr>
        </p:nvSpPr>
        <p:spPr>
          <a:xfrm>
            <a:off x="758152" y="5489089"/>
            <a:ext cx="5167824" cy="691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25" title="Overlay Graphic"/>
          <p:cNvSpPr/>
          <p:nvPr/>
        </p:nvSpPr>
        <p:spPr>
          <a:xfrm>
            <a:off x="441324" y="210465"/>
            <a:ext cx="5877225" cy="3694783"/>
          </a:xfrm>
          <a:prstGeom prst="rect">
            <a:avLst/>
          </a:prstGeom>
          <a:solidFill>
            <a:schemeClr val="dk1">
              <a:alpha val="9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6" name="Google Shape;2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44589" y="580702"/>
            <a:ext cx="1346855" cy="519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Google Shape;27;p25"/>
          <p:cNvCxnSpPr/>
          <p:nvPr/>
        </p:nvCxnSpPr>
        <p:spPr>
          <a:xfrm>
            <a:off x="6309035" y="210466"/>
            <a:ext cx="0" cy="6492753"/>
          </a:xfrm>
          <a:prstGeom prst="straightConnector1">
            <a:avLst/>
          </a:prstGeom>
          <a:noFill/>
          <a:ln cap="flat" cmpd="sng" w="9525">
            <a:solidFill>
              <a:srgbClr val="F2F2F2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" name="Google Shape;28;p25"/>
          <p:cNvCxnSpPr/>
          <p:nvPr/>
        </p:nvCxnSpPr>
        <p:spPr>
          <a:xfrm>
            <a:off x="441325" y="210466"/>
            <a:ext cx="0" cy="6492753"/>
          </a:xfrm>
          <a:prstGeom prst="straightConnector1">
            <a:avLst/>
          </a:prstGeom>
          <a:noFill/>
          <a:ln cap="flat" cmpd="sng" w="9525">
            <a:solidFill>
              <a:srgbClr val="F2F2F2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descr="Cover Title Graphic (Move me around)" id="29" name="Google Shape;29;p25"/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descr="Cover Title Graphic (Move me around)" id="30" name="Google Shape;30;p25"/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31" name="Google Shape;31;p25"/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" name="Google Shape;32;p25"/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5000">
                  <a:srgbClr val="F7FFFF"/>
                </a:gs>
                <a:gs pos="70000">
                  <a:srgbClr val="C0E3FE"/>
                </a:gs>
                <a:gs pos="100000">
                  <a:srgbClr val="C0E3F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descr="Cover Title Graphic (Rotate me)" id="33" name="Google Shape;33;p25"/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34" name="Google Shape;34;p25"/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cap="flat" cmpd="sng" w="111125">
              <a:solidFill>
                <a:schemeClr val="lt1">
                  <a:alpha val="5882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35" name="Google Shape;35;p25"/>
            <p:cNvCxnSpPr/>
            <p:nvPr/>
          </p:nvCxnSpPr>
          <p:spPr>
            <a:xfrm>
              <a:off x="2125238" y="1027660"/>
              <a:ext cx="2332466" cy="2332466"/>
            </a:xfrm>
            <a:prstGeom prst="straightConnector1">
              <a:avLst/>
            </a:prstGeom>
            <a:noFill/>
            <a:ln cap="flat" cmpd="sng" w="9525">
              <a:solidFill>
                <a:schemeClr val="lt2">
                  <a:alpha val="2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Numbers Option 1">
  <p:cSld name="Large Numbers Option 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/>
          <p:nvPr>
            <p:ph idx="1" type="body"/>
          </p:nvPr>
        </p:nvSpPr>
        <p:spPr>
          <a:xfrm>
            <a:off x="1616210" y="2143124"/>
            <a:ext cx="3069500" cy="9971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b="1" sz="7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34"/>
          <p:cNvSpPr txBox="1"/>
          <p:nvPr>
            <p:ph idx="2" type="body"/>
          </p:nvPr>
        </p:nvSpPr>
        <p:spPr>
          <a:xfrm>
            <a:off x="1631968" y="3314505"/>
            <a:ext cx="3069500" cy="3051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34"/>
          <p:cNvSpPr txBox="1"/>
          <p:nvPr>
            <p:ph idx="3" type="body"/>
          </p:nvPr>
        </p:nvSpPr>
        <p:spPr>
          <a:xfrm>
            <a:off x="6753360" y="2143124"/>
            <a:ext cx="30695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b="1" sz="7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34"/>
          <p:cNvSpPr txBox="1"/>
          <p:nvPr>
            <p:ph idx="4" type="body"/>
          </p:nvPr>
        </p:nvSpPr>
        <p:spPr>
          <a:xfrm>
            <a:off x="6753360" y="3314701"/>
            <a:ext cx="3069500" cy="30511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34"/>
          <p:cNvSpPr txBox="1"/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4"/>
          <p:cNvSpPr txBox="1"/>
          <p:nvPr>
            <p:ph idx="11" type="ftr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  <p:sp>
        <p:nvSpPr>
          <p:cNvPr id="178" name="Google Shape;178;p34"/>
          <p:cNvSpPr txBox="1"/>
          <p:nvPr>
            <p:ph idx="5" type="body"/>
          </p:nvPr>
        </p:nvSpPr>
        <p:spPr>
          <a:xfrm>
            <a:off x="601682" y="1008000"/>
            <a:ext cx="9974243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Numbers Option 2">
  <p:cSld name="Large Numbers Option 2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/>
          <p:nvPr>
            <p:ph idx="1" type="body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cap="flat" cmpd="sng" w="111125">
            <a:solidFill>
              <a:schemeClr val="lt1">
                <a:alpha val="5882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35"/>
          <p:cNvSpPr/>
          <p:nvPr>
            <p:ph idx="2" type="body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35"/>
          <p:cNvSpPr/>
          <p:nvPr>
            <p:ph idx="3" type="body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9803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35"/>
          <p:cNvSpPr/>
          <p:nvPr/>
        </p:nvSpPr>
        <p:spPr>
          <a:xfrm>
            <a:off x="4123560" y="2671832"/>
            <a:ext cx="646927" cy="2190705"/>
          </a:xfrm>
          <a:custGeom>
            <a:rect b="b" l="l" r="r" t="t"/>
            <a:pathLst>
              <a:path extrusionOk="0" h="2190705" w="646927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9803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66700" lvl="0" marL="2667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4" name="Google Shape;184;p35"/>
          <p:cNvSpPr/>
          <p:nvPr/>
        </p:nvSpPr>
        <p:spPr>
          <a:xfrm>
            <a:off x="7445617" y="2900739"/>
            <a:ext cx="473084" cy="1732886"/>
          </a:xfrm>
          <a:custGeom>
            <a:rect b="b" l="l" r="r" t="t"/>
            <a:pathLst>
              <a:path extrusionOk="0" h="1732886" w="473084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9803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66700" lvl="0" marL="2667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5" name="Google Shape;185;p35"/>
          <p:cNvSpPr txBox="1"/>
          <p:nvPr>
            <p:ph idx="4" type="body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b="1" sz="6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35"/>
          <p:cNvSpPr txBox="1"/>
          <p:nvPr>
            <p:ph idx="5" type="body"/>
          </p:nvPr>
        </p:nvSpPr>
        <p:spPr>
          <a:xfrm>
            <a:off x="1615832" y="4243333"/>
            <a:ext cx="198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35"/>
          <p:cNvSpPr txBox="1"/>
          <p:nvPr>
            <p:ph idx="6" type="body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b="1" sz="6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35"/>
          <p:cNvSpPr txBox="1"/>
          <p:nvPr>
            <p:ph idx="7" type="body"/>
          </p:nvPr>
        </p:nvSpPr>
        <p:spPr>
          <a:xfrm>
            <a:off x="5035820" y="4243333"/>
            <a:ext cx="198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35"/>
          <p:cNvSpPr txBox="1"/>
          <p:nvPr>
            <p:ph idx="8" type="body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b="1" sz="6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35"/>
          <p:cNvSpPr txBox="1"/>
          <p:nvPr>
            <p:ph idx="9" type="body"/>
          </p:nvPr>
        </p:nvSpPr>
        <p:spPr>
          <a:xfrm>
            <a:off x="8025116" y="4243333"/>
            <a:ext cx="198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35"/>
          <p:cNvSpPr txBox="1"/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5"/>
          <p:cNvSpPr txBox="1"/>
          <p:nvPr>
            <p:ph idx="11" type="ftr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5"/>
          <p:cNvSpPr txBox="1"/>
          <p:nvPr>
            <p:ph idx="12" type="sldNum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  <p:sp>
        <p:nvSpPr>
          <p:cNvPr id="194" name="Google Shape;194;p35"/>
          <p:cNvSpPr txBox="1"/>
          <p:nvPr>
            <p:ph idx="13" type="body"/>
          </p:nvPr>
        </p:nvSpPr>
        <p:spPr>
          <a:xfrm>
            <a:off x="601682" y="1008000"/>
            <a:ext cx="9974243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35"/>
          <p:cNvSpPr/>
          <p:nvPr/>
        </p:nvSpPr>
        <p:spPr>
          <a:xfrm>
            <a:off x="7431629" y="3729282"/>
            <a:ext cx="77685" cy="77685"/>
          </a:xfrm>
          <a:prstGeom prst="ellipse">
            <a:avLst/>
          </a:prstGeom>
          <a:gradFill>
            <a:gsLst>
              <a:gs pos="0">
                <a:srgbClr val="FFFFFF"/>
              </a:gs>
              <a:gs pos="65000">
                <a:srgbClr val="F7FFFF"/>
              </a:gs>
              <a:gs pos="70000">
                <a:srgbClr val="C0E3FE"/>
              </a:gs>
              <a:gs pos="100000">
                <a:srgbClr val="C0E3F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601682" y="1152000"/>
            <a:ext cx="540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8" name="Google Shape;198;p36"/>
          <p:cNvSpPr txBox="1"/>
          <p:nvPr>
            <p:ph idx="2" type="body"/>
          </p:nvPr>
        </p:nvSpPr>
        <p:spPr>
          <a:xfrm>
            <a:off x="601682" y="1584000"/>
            <a:ext cx="5400000" cy="4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36"/>
          <p:cNvSpPr txBox="1"/>
          <p:nvPr>
            <p:ph idx="3" type="body"/>
          </p:nvPr>
        </p:nvSpPr>
        <p:spPr>
          <a:xfrm>
            <a:off x="6190318" y="1584325"/>
            <a:ext cx="5400000" cy="4606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36"/>
          <p:cNvSpPr txBox="1"/>
          <p:nvPr>
            <p:ph idx="4" type="body"/>
          </p:nvPr>
        </p:nvSpPr>
        <p:spPr>
          <a:xfrm>
            <a:off x="6190318" y="1152525"/>
            <a:ext cx="540000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36"/>
          <p:cNvSpPr txBox="1"/>
          <p:nvPr>
            <p:ph idx="11" type="ftr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6"/>
          <p:cNvSpPr txBox="1"/>
          <p:nvPr>
            <p:ph idx="12" type="sldNum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  <p:sp>
        <p:nvSpPr>
          <p:cNvPr id="203" name="Google Shape;203;p36"/>
          <p:cNvSpPr txBox="1"/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pace">
  <p:cSld name="Market Space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Google Shape;205;p37"/>
          <p:cNvCxnSpPr/>
          <p:nvPr/>
        </p:nvCxnSpPr>
        <p:spPr>
          <a:xfrm>
            <a:off x="6016725" y="1406251"/>
            <a:ext cx="0" cy="4493319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06" name="Google Shape;206;p37"/>
          <p:cNvCxnSpPr/>
          <p:nvPr/>
        </p:nvCxnSpPr>
        <p:spPr>
          <a:xfrm rot="10800000">
            <a:off x="432001" y="3652910"/>
            <a:ext cx="11169449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5021400" y="1069941"/>
            <a:ext cx="198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37"/>
          <p:cNvSpPr txBox="1"/>
          <p:nvPr>
            <p:ph idx="2" type="body"/>
          </p:nvPr>
        </p:nvSpPr>
        <p:spPr>
          <a:xfrm>
            <a:off x="5021400" y="5983879"/>
            <a:ext cx="198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37"/>
          <p:cNvSpPr txBox="1"/>
          <p:nvPr>
            <p:ph idx="3" type="body"/>
          </p:nvPr>
        </p:nvSpPr>
        <p:spPr>
          <a:xfrm>
            <a:off x="432000" y="3354600"/>
            <a:ext cx="198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37"/>
          <p:cNvSpPr txBox="1"/>
          <p:nvPr>
            <p:ph idx="4" type="body"/>
          </p:nvPr>
        </p:nvSpPr>
        <p:spPr>
          <a:xfrm>
            <a:off x="9610800" y="3354600"/>
            <a:ext cx="198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37"/>
          <p:cNvSpPr txBox="1"/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7"/>
          <p:cNvSpPr txBox="1"/>
          <p:nvPr>
            <p:ph idx="11" type="ftr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7"/>
          <p:cNvSpPr txBox="1"/>
          <p:nvPr>
            <p:ph idx="12" type="sldNum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 Boxed">
  <p:cSld name="3 Col Boxed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idx="1" type="body"/>
          </p:nvPr>
        </p:nvSpPr>
        <p:spPr>
          <a:xfrm>
            <a:off x="601681" y="2448000"/>
            <a:ext cx="3240000" cy="363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36800" spcFirstLastPara="1" rIns="136800" wrap="square" tIns="2520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38" title="Arrow"/>
          <p:cNvSpPr/>
          <p:nvPr/>
        </p:nvSpPr>
        <p:spPr>
          <a:xfrm flipH="1">
            <a:off x="4031770" y="1945687"/>
            <a:ext cx="254382" cy="284625"/>
          </a:xfrm>
          <a:custGeom>
            <a:rect b="b" l="l" r="r" t="t"/>
            <a:pathLst>
              <a:path extrusionOk="0" h="1311889" w="1172492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7" name="Google Shape;217;p38"/>
          <p:cNvSpPr txBox="1"/>
          <p:nvPr>
            <p:ph idx="2" type="body"/>
          </p:nvPr>
        </p:nvSpPr>
        <p:spPr>
          <a:xfrm>
            <a:off x="4476241" y="2448000"/>
            <a:ext cx="3240000" cy="363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36800" spcFirstLastPara="1" rIns="136800" wrap="square" tIns="2520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38" title="Arrow"/>
          <p:cNvSpPr/>
          <p:nvPr/>
        </p:nvSpPr>
        <p:spPr>
          <a:xfrm flipH="1">
            <a:off x="7906330" y="1945687"/>
            <a:ext cx="254382" cy="284625"/>
          </a:xfrm>
          <a:custGeom>
            <a:rect b="b" l="l" r="r" t="t"/>
            <a:pathLst>
              <a:path extrusionOk="0" h="1311889" w="1172492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9" name="Google Shape;219;p38"/>
          <p:cNvSpPr txBox="1"/>
          <p:nvPr>
            <p:ph idx="3" type="body"/>
          </p:nvPr>
        </p:nvSpPr>
        <p:spPr>
          <a:xfrm>
            <a:off x="8350800" y="2448000"/>
            <a:ext cx="3240000" cy="363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36800" spcFirstLastPara="1" rIns="136800" wrap="square" tIns="2520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38"/>
          <p:cNvSpPr txBox="1"/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8"/>
          <p:cNvSpPr txBox="1"/>
          <p:nvPr>
            <p:ph idx="11" type="ftr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8"/>
          <p:cNvSpPr txBox="1"/>
          <p:nvPr>
            <p:ph idx="12" type="sldNum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  <p:sp>
        <p:nvSpPr>
          <p:cNvPr id="223" name="Google Shape;223;p38"/>
          <p:cNvSpPr txBox="1"/>
          <p:nvPr>
            <p:ph idx="4" type="body"/>
          </p:nvPr>
        </p:nvSpPr>
        <p:spPr>
          <a:xfrm>
            <a:off x="601682" y="1008000"/>
            <a:ext cx="9974243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38"/>
          <p:cNvSpPr txBox="1"/>
          <p:nvPr>
            <p:ph idx="5" type="body"/>
          </p:nvPr>
        </p:nvSpPr>
        <p:spPr>
          <a:xfrm>
            <a:off x="601681" y="1728000"/>
            <a:ext cx="32400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38"/>
          <p:cNvSpPr txBox="1"/>
          <p:nvPr>
            <p:ph idx="6" type="body"/>
          </p:nvPr>
        </p:nvSpPr>
        <p:spPr>
          <a:xfrm>
            <a:off x="4476241" y="1728000"/>
            <a:ext cx="3240087" cy="5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p38"/>
          <p:cNvSpPr txBox="1"/>
          <p:nvPr>
            <p:ph idx="7" type="body"/>
          </p:nvPr>
        </p:nvSpPr>
        <p:spPr>
          <a:xfrm>
            <a:off x="8350232" y="1728000"/>
            <a:ext cx="3240087" cy="5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idx="11" type="ftr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9"/>
          <p:cNvSpPr txBox="1"/>
          <p:nvPr>
            <p:ph idx="12" type="sldNum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  <p:sp>
        <p:nvSpPr>
          <p:cNvPr id="230" name="Google Shape;230;p39"/>
          <p:cNvSpPr txBox="1"/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2" name="Google Shape;232;p40"/>
          <p:cNvCxnSpPr/>
          <p:nvPr/>
        </p:nvCxnSpPr>
        <p:spPr>
          <a:xfrm>
            <a:off x="606421" y="3866682"/>
            <a:ext cx="10995029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3" name="Google Shape;233;p40"/>
          <p:cNvSpPr txBox="1"/>
          <p:nvPr>
            <p:ph idx="1" type="body"/>
          </p:nvPr>
        </p:nvSpPr>
        <p:spPr>
          <a:xfrm>
            <a:off x="3126066" y="3973125"/>
            <a:ext cx="415608" cy="201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40"/>
          <p:cNvSpPr txBox="1"/>
          <p:nvPr>
            <p:ph idx="2" type="body"/>
          </p:nvPr>
        </p:nvSpPr>
        <p:spPr>
          <a:xfrm>
            <a:off x="601682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40"/>
          <p:cNvSpPr txBox="1"/>
          <p:nvPr>
            <p:ph idx="3" type="body"/>
          </p:nvPr>
        </p:nvSpPr>
        <p:spPr>
          <a:xfrm>
            <a:off x="1106982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6" name="Google Shape;236;p40"/>
          <p:cNvSpPr txBox="1"/>
          <p:nvPr>
            <p:ph idx="4" type="body"/>
          </p:nvPr>
        </p:nvSpPr>
        <p:spPr>
          <a:xfrm>
            <a:off x="1612282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7" name="Google Shape;237;p40"/>
          <p:cNvSpPr txBox="1"/>
          <p:nvPr>
            <p:ph idx="5" type="body"/>
          </p:nvPr>
        </p:nvSpPr>
        <p:spPr>
          <a:xfrm>
            <a:off x="2117582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8" name="Google Shape;238;p40"/>
          <p:cNvSpPr txBox="1"/>
          <p:nvPr>
            <p:ph idx="6" type="body"/>
          </p:nvPr>
        </p:nvSpPr>
        <p:spPr>
          <a:xfrm>
            <a:off x="9191782" y="3973125"/>
            <a:ext cx="415608" cy="201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9" name="Google Shape;239;p40"/>
          <p:cNvSpPr txBox="1"/>
          <p:nvPr>
            <p:ph idx="7" type="body"/>
          </p:nvPr>
        </p:nvSpPr>
        <p:spPr>
          <a:xfrm>
            <a:off x="2622882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40"/>
          <p:cNvSpPr txBox="1"/>
          <p:nvPr>
            <p:ph idx="8" type="body"/>
          </p:nvPr>
        </p:nvSpPr>
        <p:spPr>
          <a:xfrm>
            <a:off x="3128182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40"/>
          <p:cNvSpPr txBox="1"/>
          <p:nvPr>
            <p:ph idx="9" type="body"/>
          </p:nvPr>
        </p:nvSpPr>
        <p:spPr>
          <a:xfrm>
            <a:off x="3633482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2" name="Google Shape;242;p40"/>
          <p:cNvSpPr txBox="1"/>
          <p:nvPr>
            <p:ph idx="13" type="body"/>
          </p:nvPr>
        </p:nvSpPr>
        <p:spPr>
          <a:xfrm>
            <a:off x="5149382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3" name="Google Shape;243;p40"/>
          <p:cNvSpPr txBox="1"/>
          <p:nvPr>
            <p:ph idx="14" type="body"/>
          </p:nvPr>
        </p:nvSpPr>
        <p:spPr>
          <a:xfrm>
            <a:off x="4138782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40"/>
          <p:cNvSpPr txBox="1"/>
          <p:nvPr>
            <p:ph idx="15" type="body"/>
          </p:nvPr>
        </p:nvSpPr>
        <p:spPr>
          <a:xfrm>
            <a:off x="4644082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40"/>
          <p:cNvSpPr txBox="1"/>
          <p:nvPr>
            <p:ph idx="16" type="body"/>
          </p:nvPr>
        </p:nvSpPr>
        <p:spPr>
          <a:xfrm>
            <a:off x="5654682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6" name="Google Shape;246;p40"/>
          <p:cNvSpPr txBox="1"/>
          <p:nvPr>
            <p:ph idx="17" type="body"/>
          </p:nvPr>
        </p:nvSpPr>
        <p:spPr>
          <a:xfrm>
            <a:off x="6159982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7" name="Google Shape;247;p40"/>
          <p:cNvSpPr txBox="1"/>
          <p:nvPr>
            <p:ph idx="18" type="body"/>
          </p:nvPr>
        </p:nvSpPr>
        <p:spPr>
          <a:xfrm>
            <a:off x="6665282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8" name="Google Shape;248;p40"/>
          <p:cNvSpPr txBox="1"/>
          <p:nvPr>
            <p:ph idx="19" type="body"/>
          </p:nvPr>
        </p:nvSpPr>
        <p:spPr>
          <a:xfrm>
            <a:off x="7170582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9" name="Google Shape;249;p40"/>
          <p:cNvSpPr txBox="1"/>
          <p:nvPr>
            <p:ph idx="20" type="body"/>
          </p:nvPr>
        </p:nvSpPr>
        <p:spPr>
          <a:xfrm>
            <a:off x="7675882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0" name="Google Shape;250;p40"/>
          <p:cNvSpPr txBox="1"/>
          <p:nvPr>
            <p:ph idx="21" type="body"/>
          </p:nvPr>
        </p:nvSpPr>
        <p:spPr>
          <a:xfrm>
            <a:off x="8181182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1" name="Google Shape;251;p40"/>
          <p:cNvSpPr txBox="1"/>
          <p:nvPr>
            <p:ph idx="22" type="body"/>
          </p:nvPr>
        </p:nvSpPr>
        <p:spPr>
          <a:xfrm>
            <a:off x="8686482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2" name="Google Shape;252;p40"/>
          <p:cNvSpPr txBox="1"/>
          <p:nvPr>
            <p:ph idx="23" type="body"/>
          </p:nvPr>
        </p:nvSpPr>
        <p:spPr>
          <a:xfrm>
            <a:off x="9191782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3" name="Google Shape;253;p40"/>
          <p:cNvSpPr txBox="1"/>
          <p:nvPr>
            <p:ph idx="24" type="body"/>
          </p:nvPr>
        </p:nvSpPr>
        <p:spPr>
          <a:xfrm>
            <a:off x="9697082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4" name="Google Shape;254;p40"/>
          <p:cNvSpPr txBox="1"/>
          <p:nvPr>
            <p:ph idx="25" type="body"/>
          </p:nvPr>
        </p:nvSpPr>
        <p:spPr>
          <a:xfrm>
            <a:off x="11212975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p40"/>
          <p:cNvSpPr txBox="1"/>
          <p:nvPr>
            <p:ph idx="26" type="body"/>
          </p:nvPr>
        </p:nvSpPr>
        <p:spPr>
          <a:xfrm>
            <a:off x="10202382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6" name="Google Shape;256;p40"/>
          <p:cNvSpPr txBox="1"/>
          <p:nvPr>
            <p:ph idx="27" type="body"/>
          </p:nvPr>
        </p:nvSpPr>
        <p:spPr>
          <a:xfrm>
            <a:off x="10707682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7" name="Google Shape;257;p40"/>
          <p:cNvSpPr txBox="1"/>
          <p:nvPr>
            <p:ph idx="28" type="body"/>
          </p:nvPr>
        </p:nvSpPr>
        <p:spPr>
          <a:xfrm>
            <a:off x="5206998" y="2190750"/>
            <a:ext cx="1793875" cy="561975"/>
          </a:xfrm>
          <a:prstGeom prst="rect">
            <a:avLst/>
          </a:prstGeom>
          <a:noFill/>
          <a:ln cap="flat" cmpd="sng" w="9525">
            <a:solidFill>
              <a:schemeClr val="lt1">
                <a:alpha val="51764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8" name="Google Shape;258;p40"/>
          <p:cNvSpPr txBox="1"/>
          <p:nvPr>
            <p:ph idx="29" type="body"/>
          </p:nvPr>
        </p:nvSpPr>
        <p:spPr>
          <a:xfrm>
            <a:off x="5258727" y="2505005"/>
            <a:ext cx="1690417" cy="22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40"/>
          <p:cNvSpPr txBox="1"/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40"/>
          <p:cNvSpPr txBox="1"/>
          <p:nvPr>
            <p:ph idx="11" type="ftr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40"/>
          <p:cNvSpPr txBox="1"/>
          <p:nvPr>
            <p:ph idx="12" type="sldNum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  <p:sp>
        <p:nvSpPr>
          <p:cNvPr id="262" name="Google Shape;262;p40"/>
          <p:cNvSpPr txBox="1"/>
          <p:nvPr>
            <p:ph idx="30" type="body"/>
          </p:nvPr>
        </p:nvSpPr>
        <p:spPr>
          <a:xfrm>
            <a:off x="601682" y="1008000"/>
            <a:ext cx="9974243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3 Members">
  <p:cSld name="Team 3 Members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/>
          <p:nvPr>
            <p:ph idx="2" type="pic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rgbClr val="0C0C0C">
              <a:alpha val="69803"/>
            </a:srgbClr>
          </a:solidFill>
          <a:ln cap="flat" cmpd="sng" w="635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5" name="Google Shape;265;p41"/>
          <p:cNvSpPr txBox="1"/>
          <p:nvPr>
            <p:ph idx="1" type="body"/>
          </p:nvPr>
        </p:nvSpPr>
        <p:spPr>
          <a:xfrm>
            <a:off x="601200" y="3557684"/>
            <a:ext cx="2830441" cy="3958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6" name="Google Shape;266;p41"/>
          <p:cNvSpPr txBox="1"/>
          <p:nvPr>
            <p:ph idx="3" type="body"/>
          </p:nvPr>
        </p:nvSpPr>
        <p:spPr>
          <a:xfrm>
            <a:off x="601200" y="4452773"/>
            <a:ext cx="2830441" cy="1250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7" name="Google Shape;267;p41"/>
          <p:cNvSpPr txBox="1"/>
          <p:nvPr>
            <p:ph idx="4" type="body"/>
          </p:nvPr>
        </p:nvSpPr>
        <p:spPr>
          <a:xfrm>
            <a:off x="601200" y="4082173"/>
            <a:ext cx="2830441" cy="245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8" name="Google Shape;268;p41"/>
          <p:cNvSpPr/>
          <p:nvPr>
            <p:ph idx="5" type="pic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rgbClr val="0C0C0C">
              <a:alpha val="69803"/>
            </a:srgbClr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9" name="Google Shape;269;p41"/>
          <p:cNvSpPr txBox="1"/>
          <p:nvPr>
            <p:ph idx="6" type="body"/>
          </p:nvPr>
        </p:nvSpPr>
        <p:spPr>
          <a:xfrm>
            <a:off x="4172997" y="3557684"/>
            <a:ext cx="2830441" cy="3958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0" name="Google Shape;270;p41"/>
          <p:cNvSpPr txBox="1"/>
          <p:nvPr>
            <p:ph idx="7" type="body"/>
          </p:nvPr>
        </p:nvSpPr>
        <p:spPr>
          <a:xfrm>
            <a:off x="4172997" y="4452773"/>
            <a:ext cx="2830441" cy="1250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1" name="Google Shape;271;p41"/>
          <p:cNvSpPr txBox="1"/>
          <p:nvPr>
            <p:ph idx="8" type="body"/>
          </p:nvPr>
        </p:nvSpPr>
        <p:spPr>
          <a:xfrm>
            <a:off x="4172997" y="4082173"/>
            <a:ext cx="2830441" cy="245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2" name="Google Shape;272;p41"/>
          <p:cNvSpPr/>
          <p:nvPr>
            <p:ph idx="9" type="pic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rgbClr val="0C0C0C">
              <a:alpha val="69803"/>
            </a:srgbClr>
          </a:solidFill>
          <a:ln cap="flat" cmpd="sng" w="107950">
            <a:solidFill>
              <a:srgbClr val="3F3F3F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3" name="Google Shape;273;p41"/>
          <p:cNvSpPr txBox="1"/>
          <p:nvPr>
            <p:ph idx="13" type="body"/>
          </p:nvPr>
        </p:nvSpPr>
        <p:spPr>
          <a:xfrm>
            <a:off x="7744794" y="3557684"/>
            <a:ext cx="2830441" cy="3958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4" name="Google Shape;274;p41"/>
          <p:cNvSpPr txBox="1"/>
          <p:nvPr>
            <p:ph idx="14" type="body"/>
          </p:nvPr>
        </p:nvSpPr>
        <p:spPr>
          <a:xfrm>
            <a:off x="7744794" y="4452773"/>
            <a:ext cx="2830441" cy="1250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5" name="Google Shape;275;p41"/>
          <p:cNvSpPr txBox="1"/>
          <p:nvPr>
            <p:ph idx="15" type="body"/>
          </p:nvPr>
        </p:nvSpPr>
        <p:spPr>
          <a:xfrm>
            <a:off x="7744794" y="4082173"/>
            <a:ext cx="2830441" cy="245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6" name="Google Shape;276;p41"/>
          <p:cNvSpPr txBox="1"/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41"/>
          <p:cNvSpPr txBox="1"/>
          <p:nvPr>
            <p:ph idx="11" type="ftr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41"/>
          <p:cNvSpPr txBox="1"/>
          <p:nvPr>
            <p:ph idx="12" type="sldNum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  <p:sp>
        <p:nvSpPr>
          <p:cNvPr id="279" name="Google Shape;279;p41"/>
          <p:cNvSpPr txBox="1"/>
          <p:nvPr>
            <p:ph idx="16" type="body"/>
          </p:nvPr>
        </p:nvSpPr>
        <p:spPr>
          <a:xfrm>
            <a:off x="601682" y="1008000"/>
            <a:ext cx="9974243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6 Members">
  <p:cSld name="Team 6 Members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2"/>
          <p:cNvSpPr txBox="1"/>
          <p:nvPr>
            <p:ph idx="1" type="body"/>
          </p:nvPr>
        </p:nvSpPr>
        <p:spPr>
          <a:xfrm>
            <a:off x="601682" y="1008000"/>
            <a:ext cx="9974243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2" name="Google Shape;282;p42"/>
          <p:cNvSpPr/>
          <p:nvPr>
            <p:ph idx="2" type="pic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rgbClr val="0C0C0C">
              <a:alpha val="69803"/>
            </a:srgbClr>
          </a:solidFill>
          <a:ln cap="flat" cmpd="sng" w="635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3" name="Google Shape;283;p42"/>
          <p:cNvSpPr txBox="1"/>
          <p:nvPr>
            <p:ph idx="3" type="body"/>
          </p:nvPr>
        </p:nvSpPr>
        <p:spPr>
          <a:xfrm>
            <a:off x="1999635" y="2418150"/>
            <a:ext cx="1572736" cy="6565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4" name="Google Shape;284;p42"/>
          <p:cNvSpPr txBox="1"/>
          <p:nvPr>
            <p:ph idx="4" type="body"/>
          </p:nvPr>
        </p:nvSpPr>
        <p:spPr>
          <a:xfrm>
            <a:off x="2015449" y="3118312"/>
            <a:ext cx="1572736" cy="355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5" name="Google Shape;285;p42"/>
          <p:cNvSpPr/>
          <p:nvPr>
            <p:ph idx="5" type="pic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rgbClr val="0C0C0C">
              <a:alpha val="69803"/>
            </a:srgbClr>
          </a:solidFill>
          <a:ln cap="flat" cmpd="sng" w="107950">
            <a:solidFill>
              <a:srgbClr val="3F3F3F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6" name="Google Shape;286;p42"/>
          <p:cNvSpPr txBox="1"/>
          <p:nvPr>
            <p:ph idx="6" type="body"/>
          </p:nvPr>
        </p:nvSpPr>
        <p:spPr>
          <a:xfrm>
            <a:off x="6008849" y="2418150"/>
            <a:ext cx="1572736" cy="6565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7" name="Google Shape;287;p42"/>
          <p:cNvSpPr txBox="1"/>
          <p:nvPr>
            <p:ph idx="7" type="body"/>
          </p:nvPr>
        </p:nvSpPr>
        <p:spPr>
          <a:xfrm>
            <a:off x="6016756" y="3118312"/>
            <a:ext cx="1572736" cy="355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8" name="Google Shape;288;p42"/>
          <p:cNvSpPr/>
          <p:nvPr>
            <p:ph idx="8" type="pic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rgbClr val="0C0C0C">
              <a:alpha val="69803"/>
            </a:srgbClr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9" name="Google Shape;289;p42"/>
          <p:cNvSpPr txBox="1"/>
          <p:nvPr>
            <p:ph idx="9" type="body"/>
          </p:nvPr>
        </p:nvSpPr>
        <p:spPr>
          <a:xfrm>
            <a:off x="10018063" y="2418150"/>
            <a:ext cx="1572736" cy="6565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0" name="Google Shape;290;p42"/>
          <p:cNvSpPr txBox="1"/>
          <p:nvPr>
            <p:ph idx="13" type="body"/>
          </p:nvPr>
        </p:nvSpPr>
        <p:spPr>
          <a:xfrm>
            <a:off x="10018063" y="3118312"/>
            <a:ext cx="1572736" cy="355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1" name="Google Shape;291;p42"/>
          <p:cNvSpPr/>
          <p:nvPr>
            <p:ph idx="14" type="pic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rgbClr val="0C0C0C">
              <a:alpha val="69803"/>
            </a:srgbClr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2" name="Google Shape;292;p42"/>
          <p:cNvSpPr txBox="1"/>
          <p:nvPr>
            <p:ph idx="15" type="body"/>
          </p:nvPr>
        </p:nvSpPr>
        <p:spPr>
          <a:xfrm>
            <a:off x="1999635" y="4184865"/>
            <a:ext cx="1572736" cy="6565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3" name="Google Shape;293;p42"/>
          <p:cNvSpPr txBox="1"/>
          <p:nvPr>
            <p:ph idx="16" type="body"/>
          </p:nvPr>
        </p:nvSpPr>
        <p:spPr>
          <a:xfrm>
            <a:off x="2015449" y="4885027"/>
            <a:ext cx="1572736" cy="355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4" name="Google Shape;294;p42"/>
          <p:cNvSpPr/>
          <p:nvPr>
            <p:ph idx="17" type="pic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rgbClr val="0C0C0C">
              <a:alpha val="69803"/>
            </a:srgbClr>
          </a:solidFill>
          <a:ln cap="flat" cmpd="sng" w="635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5" name="Google Shape;295;p42"/>
          <p:cNvSpPr txBox="1"/>
          <p:nvPr>
            <p:ph idx="18" type="body"/>
          </p:nvPr>
        </p:nvSpPr>
        <p:spPr>
          <a:xfrm>
            <a:off x="6008849" y="4184865"/>
            <a:ext cx="1572736" cy="6565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6" name="Google Shape;296;p42"/>
          <p:cNvSpPr txBox="1"/>
          <p:nvPr>
            <p:ph idx="19" type="body"/>
          </p:nvPr>
        </p:nvSpPr>
        <p:spPr>
          <a:xfrm>
            <a:off x="6016756" y="4885027"/>
            <a:ext cx="1572736" cy="355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7" name="Google Shape;297;p42"/>
          <p:cNvSpPr/>
          <p:nvPr>
            <p:ph idx="20" type="pic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rgbClr val="0C0C0C">
              <a:alpha val="69803"/>
            </a:srgbClr>
          </a:solidFill>
          <a:ln cap="flat" cmpd="sng" w="107950">
            <a:solidFill>
              <a:srgbClr val="3F3F3F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8" name="Google Shape;298;p42"/>
          <p:cNvSpPr txBox="1"/>
          <p:nvPr>
            <p:ph idx="21" type="body"/>
          </p:nvPr>
        </p:nvSpPr>
        <p:spPr>
          <a:xfrm>
            <a:off x="10018063" y="4184865"/>
            <a:ext cx="1572736" cy="6565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9" name="Google Shape;299;p42"/>
          <p:cNvSpPr txBox="1"/>
          <p:nvPr>
            <p:ph idx="22" type="body"/>
          </p:nvPr>
        </p:nvSpPr>
        <p:spPr>
          <a:xfrm>
            <a:off x="10018063" y="4885027"/>
            <a:ext cx="1572736" cy="355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0" name="Google Shape;300;p42"/>
          <p:cNvSpPr txBox="1"/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42"/>
          <p:cNvSpPr txBox="1"/>
          <p:nvPr>
            <p:ph idx="11" type="ftr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42"/>
          <p:cNvSpPr txBox="1"/>
          <p:nvPr>
            <p:ph idx="12" type="sldNum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 showMasterSp="0">
  <p:cSld name="Thank You">
    <p:bg>
      <p:bgPr>
        <a:solidFill>
          <a:schemeClr val="dk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/>
          <p:nvPr/>
        </p:nvSpPr>
        <p:spPr>
          <a:xfrm>
            <a:off x="0" y="6550320"/>
            <a:ext cx="12192000" cy="15384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40000">
                <a:srgbClr val="FFFFFF">
                  <a:alpha val="0"/>
                </a:srgbClr>
              </a:gs>
              <a:gs pos="100000">
                <a:srgbClr val="FFFFFF">
                  <a:alpha val="3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5" name="Google Shape;305;p43"/>
          <p:cNvSpPr/>
          <p:nvPr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6" name="Google Shape;306;p43" title="Overlay Graphic"/>
          <p:cNvSpPr/>
          <p:nvPr/>
        </p:nvSpPr>
        <p:spPr>
          <a:xfrm>
            <a:off x="6894288" y="2378066"/>
            <a:ext cx="5008820" cy="4382304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7" name="Google Shape;307;p43" title="Overlay Graphic"/>
          <p:cNvSpPr/>
          <p:nvPr/>
        </p:nvSpPr>
        <p:spPr>
          <a:xfrm>
            <a:off x="6894288" y="210465"/>
            <a:ext cx="5008820" cy="2167601"/>
          </a:xfrm>
          <a:prstGeom prst="rect">
            <a:avLst/>
          </a:prstGeom>
          <a:solidFill>
            <a:schemeClr val="dk1">
              <a:alpha val="9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308" name="Google Shape;308;p43"/>
          <p:cNvCxnSpPr/>
          <p:nvPr/>
        </p:nvCxnSpPr>
        <p:spPr>
          <a:xfrm>
            <a:off x="11903108" y="210466"/>
            <a:ext cx="0" cy="6492753"/>
          </a:xfrm>
          <a:prstGeom prst="straightConnector1">
            <a:avLst/>
          </a:prstGeom>
          <a:noFill/>
          <a:ln cap="flat" cmpd="sng" w="9525">
            <a:solidFill>
              <a:srgbClr val="F2F2F2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9" name="Google Shape;309;p43"/>
          <p:cNvCxnSpPr/>
          <p:nvPr/>
        </p:nvCxnSpPr>
        <p:spPr>
          <a:xfrm>
            <a:off x="11903108" y="210466"/>
            <a:ext cx="0" cy="6492753"/>
          </a:xfrm>
          <a:prstGeom prst="straightConnector1">
            <a:avLst/>
          </a:prstGeom>
          <a:noFill/>
          <a:ln cap="flat" cmpd="sng" w="9525">
            <a:solidFill>
              <a:srgbClr val="F2F2F2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0" name="Google Shape;310;p43"/>
          <p:cNvSpPr txBox="1"/>
          <p:nvPr>
            <p:ph type="ctrTitle"/>
          </p:nvPr>
        </p:nvSpPr>
        <p:spPr>
          <a:xfrm>
            <a:off x="7162799" y="2644738"/>
            <a:ext cx="4456700" cy="216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  <a:defRPr b="1" sz="80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11" name="Google Shape;311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72644" y="580702"/>
            <a:ext cx="1346855" cy="519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43"/>
          <p:cNvCxnSpPr/>
          <p:nvPr/>
        </p:nvCxnSpPr>
        <p:spPr>
          <a:xfrm>
            <a:off x="6894288" y="210466"/>
            <a:ext cx="0" cy="6492753"/>
          </a:xfrm>
          <a:prstGeom prst="straightConnector1">
            <a:avLst/>
          </a:prstGeom>
          <a:noFill/>
          <a:ln cap="flat" cmpd="sng" w="9525">
            <a:solidFill>
              <a:srgbClr val="F2F2F2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3" name="Google Shape;313;p43"/>
          <p:cNvSpPr txBox="1"/>
          <p:nvPr>
            <p:ph idx="1" type="subTitle"/>
          </p:nvPr>
        </p:nvSpPr>
        <p:spPr>
          <a:xfrm>
            <a:off x="7162798" y="5025053"/>
            <a:ext cx="4123927" cy="2718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4" name="Google Shape;314;p43"/>
          <p:cNvSpPr txBox="1"/>
          <p:nvPr>
            <p:ph idx="2" type="body"/>
          </p:nvPr>
        </p:nvSpPr>
        <p:spPr>
          <a:xfrm>
            <a:off x="7162798" y="5431223"/>
            <a:ext cx="4123927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5" name="Google Shape;315;p43"/>
          <p:cNvSpPr txBox="1"/>
          <p:nvPr>
            <p:ph idx="3" type="body"/>
          </p:nvPr>
        </p:nvSpPr>
        <p:spPr>
          <a:xfrm>
            <a:off x="7162798" y="5817586"/>
            <a:ext cx="4123927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6" name="Google Shape;316;p43"/>
          <p:cNvSpPr txBox="1"/>
          <p:nvPr>
            <p:ph idx="4" type="body"/>
          </p:nvPr>
        </p:nvSpPr>
        <p:spPr>
          <a:xfrm>
            <a:off x="7163009" y="6203950"/>
            <a:ext cx="4125482" cy="252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7" name="Google Shape;317;p43"/>
          <p:cNvSpPr/>
          <p:nvPr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8" name="Google Shape;318;p43"/>
          <p:cNvSpPr/>
          <p:nvPr/>
        </p:nvSpPr>
        <p:spPr>
          <a:xfrm>
            <a:off x="3477091" y="3390157"/>
            <a:ext cx="77685" cy="77685"/>
          </a:xfrm>
          <a:prstGeom prst="ellipse">
            <a:avLst/>
          </a:prstGeom>
          <a:gradFill>
            <a:gsLst>
              <a:gs pos="0">
                <a:srgbClr val="FFFFFF"/>
              </a:gs>
              <a:gs pos="65000">
                <a:srgbClr val="F7FFFF"/>
              </a:gs>
              <a:gs pos="70000">
                <a:srgbClr val="C0E3FE"/>
              </a:gs>
              <a:gs pos="100000">
                <a:srgbClr val="C0E3F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9" name="Google Shape;319;p43"/>
          <p:cNvSpPr/>
          <p:nvPr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cap="flat" cmpd="sng" w="111125">
            <a:solidFill>
              <a:schemeClr val="lt1">
                <a:alpha val="5882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0" name="Google Shape;320;p43"/>
          <p:cNvSpPr/>
          <p:nvPr/>
        </p:nvSpPr>
        <p:spPr>
          <a:xfrm>
            <a:off x="3497933" y="2018703"/>
            <a:ext cx="36000" cy="36000"/>
          </a:xfrm>
          <a:prstGeom prst="ellipse">
            <a:avLst/>
          </a:prstGeom>
          <a:gradFill>
            <a:gsLst>
              <a:gs pos="0">
                <a:srgbClr val="FFFFFF"/>
              </a:gs>
              <a:gs pos="65000">
                <a:srgbClr val="F7FFFF"/>
              </a:gs>
              <a:gs pos="70000">
                <a:srgbClr val="C0E3FE"/>
              </a:gs>
              <a:gs pos="100000">
                <a:srgbClr val="C0E3F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1" name="Google Shape;321;p43"/>
          <p:cNvSpPr/>
          <p:nvPr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322" name="Google Shape;322;p43"/>
          <p:cNvCxnSpPr/>
          <p:nvPr/>
        </p:nvCxnSpPr>
        <p:spPr>
          <a:xfrm flipH="1" rot="10800000">
            <a:off x="2874362" y="4154407"/>
            <a:ext cx="1269930" cy="1269930"/>
          </a:xfrm>
          <a:prstGeom prst="straightConnector1">
            <a:avLst/>
          </a:prstGeom>
          <a:noFill/>
          <a:ln cap="flat" cmpd="sng" w="9525">
            <a:solidFill>
              <a:schemeClr val="lt2">
                <a:alpha val="2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3" name="Google Shape;323;p43"/>
          <p:cNvCxnSpPr/>
          <p:nvPr/>
        </p:nvCxnSpPr>
        <p:spPr>
          <a:xfrm rot="10800000">
            <a:off x="2874362" y="1401738"/>
            <a:ext cx="1269930" cy="1269930"/>
          </a:xfrm>
          <a:prstGeom prst="straightConnector1">
            <a:avLst/>
          </a:prstGeom>
          <a:noFill/>
          <a:ln cap="flat" cmpd="sng" w="9525">
            <a:solidFill>
              <a:schemeClr val="lt2">
                <a:alpha val="2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/>
          <p:nvPr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8" name="Google Shape;38;p26"/>
          <p:cNvSpPr/>
          <p:nvPr/>
        </p:nvSpPr>
        <p:spPr>
          <a:xfrm>
            <a:off x="0" y="6550320"/>
            <a:ext cx="12192000" cy="15384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40000">
                <a:srgbClr val="FFFFFF">
                  <a:alpha val="0"/>
                </a:srgbClr>
              </a:gs>
              <a:gs pos="100000">
                <a:srgbClr val="FFFFFF">
                  <a:alpha val="3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9" name="Google Shape;39;p26" title="Overlay Graphic"/>
          <p:cNvSpPr/>
          <p:nvPr/>
        </p:nvSpPr>
        <p:spPr>
          <a:xfrm>
            <a:off x="441325" y="3897168"/>
            <a:ext cx="5877235" cy="2863202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0" name="Google Shape;40;p26"/>
          <p:cNvSpPr txBox="1"/>
          <p:nvPr>
            <p:ph type="ctrTitle"/>
          </p:nvPr>
        </p:nvSpPr>
        <p:spPr>
          <a:xfrm>
            <a:off x="758917" y="3907857"/>
            <a:ext cx="5167824" cy="153284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  <a:defRPr b="1" sz="45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" type="subTitle"/>
          </p:nvPr>
        </p:nvSpPr>
        <p:spPr>
          <a:xfrm>
            <a:off x="758152" y="5489089"/>
            <a:ext cx="5167824" cy="691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2" name="Google Shape;42;p26" title="Overlay Graphic"/>
          <p:cNvSpPr/>
          <p:nvPr/>
        </p:nvSpPr>
        <p:spPr>
          <a:xfrm>
            <a:off x="441324" y="210465"/>
            <a:ext cx="5877225" cy="3694783"/>
          </a:xfrm>
          <a:prstGeom prst="rect">
            <a:avLst/>
          </a:prstGeom>
          <a:solidFill>
            <a:schemeClr val="dk1">
              <a:alpha val="9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3" name="Google Shape;4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44589" y="580702"/>
            <a:ext cx="1346855" cy="519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" name="Google Shape;44;p26"/>
          <p:cNvCxnSpPr/>
          <p:nvPr/>
        </p:nvCxnSpPr>
        <p:spPr>
          <a:xfrm>
            <a:off x="6309035" y="210466"/>
            <a:ext cx="0" cy="6492753"/>
          </a:xfrm>
          <a:prstGeom prst="straightConnector1">
            <a:avLst/>
          </a:prstGeom>
          <a:noFill/>
          <a:ln cap="flat" cmpd="sng" w="9525">
            <a:solidFill>
              <a:srgbClr val="F2F2F2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" name="Google Shape;45;p26"/>
          <p:cNvCxnSpPr/>
          <p:nvPr/>
        </p:nvCxnSpPr>
        <p:spPr>
          <a:xfrm>
            <a:off x="441325" y="210466"/>
            <a:ext cx="0" cy="6492753"/>
          </a:xfrm>
          <a:prstGeom prst="straightConnector1">
            <a:avLst/>
          </a:prstGeom>
          <a:noFill/>
          <a:ln cap="flat" cmpd="sng" w="9525">
            <a:solidFill>
              <a:srgbClr val="F2F2F2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with Photo" showMasterSp="0">
  <p:cSld name="Section Header with Photo">
    <p:bg>
      <p:bgPr>
        <a:solidFill>
          <a:schemeClr val="dk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/>
          <p:nvPr>
            <p:ph idx="2" type="pic"/>
          </p:nvPr>
        </p:nvSpPr>
        <p:spPr>
          <a:xfrm>
            <a:off x="0" y="0"/>
            <a:ext cx="12192000" cy="6704013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4"/>
          <p:cNvSpPr/>
          <p:nvPr/>
        </p:nvSpPr>
        <p:spPr>
          <a:xfrm>
            <a:off x="0" y="6550320"/>
            <a:ext cx="12192000" cy="15384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40000">
                <a:srgbClr val="FFFFFF">
                  <a:alpha val="0"/>
                </a:srgbClr>
              </a:gs>
              <a:gs pos="100000">
                <a:srgbClr val="FFFFFF">
                  <a:alpha val="3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7" name="Google Shape;327;p44"/>
          <p:cNvSpPr/>
          <p:nvPr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8" name="Google Shape;328;p44" title="Overlay Graphic"/>
          <p:cNvSpPr/>
          <p:nvPr/>
        </p:nvSpPr>
        <p:spPr>
          <a:xfrm>
            <a:off x="6894288" y="3897168"/>
            <a:ext cx="5008820" cy="2863202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9" name="Google Shape;329;p44" title="Overlay Graphic"/>
          <p:cNvSpPr/>
          <p:nvPr/>
        </p:nvSpPr>
        <p:spPr>
          <a:xfrm>
            <a:off x="6894288" y="210465"/>
            <a:ext cx="5008820" cy="3694783"/>
          </a:xfrm>
          <a:prstGeom prst="rect">
            <a:avLst/>
          </a:prstGeom>
          <a:solidFill>
            <a:schemeClr val="dk1">
              <a:alpha val="9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330" name="Google Shape;330;p44"/>
          <p:cNvCxnSpPr/>
          <p:nvPr/>
        </p:nvCxnSpPr>
        <p:spPr>
          <a:xfrm>
            <a:off x="11903108" y="210466"/>
            <a:ext cx="0" cy="6492753"/>
          </a:xfrm>
          <a:prstGeom prst="straightConnector1">
            <a:avLst/>
          </a:prstGeom>
          <a:noFill/>
          <a:ln cap="flat" cmpd="sng" w="9525">
            <a:solidFill>
              <a:srgbClr val="F2F2F2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1" name="Google Shape;331;p44"/>
          <p:cNvCxnSpPr/>
          <p:nvPr/>
        </p:nvCxnSpPr>
        <p:spPr>
          <a:xfrm>
            <a:off x="11903108" y="210466"/>
            <a:ext cx="0" cy="6492753"/>
          </a:xfrm>
          <a:prstGeom prst="straightConnector1">
            <a:avLst/>
          </a:prstGeom>
          <a:noFill/>
          <a:ln cap="flat" cmpd="sng" w="9525">
            <a:solidFill>
              <a:srgbClr val="F2F2F2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2" name="Google Shape;332;p44"/>
          <p:cNvSpPr txBox="1"/>
          <p:nvPr>
            <p:ph type="ctrTitle"/>
          </p:nvPr>
        </p:nvSpPr>
        <p:spPr>
          <a:xfrm>
            <a:off x="7162799" y="3897168"/>
            <a:ext cx="4456700" cy="16105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  <a:defRPr b="1" sz="45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44"/>
          <p:cNvSpPr txBox="1"/>
          <p:nvPr>
            <p:ph idx="1" type="subTitle"/>
          </p:nvPr>
        </p:nvSpPr>
        <p:spPr>
          <a:xfrm>
            <a:off x="7162800" y="5558598"/>
            <a:ext cx="4456699" cy="1048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334" name="Google Shape;334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72644" y="580702"/>
            <a:ext cx="1346855" cy="519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5" name="Google Shape;335;p44"/>
          <p:cNvCxnSpPr/>
          <p:nvPr/>
        </p:nvCxnSpPr>
        <p:spPr>
          <a:xfrm>
            <a:off x="6894288" y="210466"/>
            <a:ext cx="0" cy="6492753"/>
          </a:xfrm>
          <a:prstGeom prst="straightConnector1">
            <a:avLst/>
          </a:prstGeom>
          <a:noFill/>
          <a:ln cap="flat" cmpd="sng" w="9525">
            <a:solidFill>
              <a:srgbClr val="F2F2F2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5"/>
          <p:cNvSpPr txBox="1"/>
          <p:nvPr>
            <p:ph idx="1" type="body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8" name="Google Shape;338;p45"/>
          <p:cNvSpPr txBox="1"/>
          <p:nvPr>
            <p:ph idx="11" type="ftr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45"/>
          <p:cNvSpPr txBox="1"/>
          <p:nvPr>
            <p:ph idx="12" type="sldNum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  <p:sp>
        <p:nvSpPr>
          <p:cNvPr id="340" name="Google Shape;340;p45"/>
          <p:cNvSpPr txBox="1"/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6"/>
          <p:cNvSpPr txBox="1"/>
          <p:nvPr>
            <p:ph idx="1" type="body"/>
          </p:nvPr>
        </p:nvSpPr>
        <p:spPr>
          <a:xfrm>
            <a:off x="601681" y="1152000"/>
            <a:ext cx="540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3" name="Google Shape;343;p46"/>
          <p:cNvSpPr txBox="1"/>
          <p:nvPr>
            <p:ph idx="2" type="body"/>
          </p:nvPr>
        </p:nvSpPr>
        <p:spPr>
          <a:xfrm>
            <a:off x="6190318" y="1152525"/>
            <a:ext cx="5400000" cy="5038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4" name="Google Shape;344;p46"/>
          <p:cNvSpPr txBox="1"/>
          <p:nvPr>
            <p:ph idx="11" type="ftr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46"/>
          <p:cNvSpPr txBox="1"/>
          <p:nvPr>
            <p:ph idx="12" type="sldNum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  <p:sp>
        <p:nvSpPr>
          <p:cNvPr id="346" name="Google Shape;346;p46"/>
          <p:cNvSpPr txBox="1"/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/>
          <p:nvPr>
            <p:ph idx="11" type="ftr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47"/>
          <p:cNvSpPr txBox="1"/>
          <p:nvPr>
            <p:ph idx="12" type="sldNum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 txBox="1"/>
          <p:nvPr>
            <p:ph idx="1" type="body"/>
          </p:nvPr>
        </p:nvSpPr>
        <p:spPr>
          <a:xfrm>
            <a:off x="5092700" y="1016000"/>
            <a:ext cx="6486481" cy="5108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52" name="Google Shape;352;p48"/>
          <p:cNvSpPr txBox="1"/>
          <p:nvPr>
            <p:ph idx="2" type="body"/>
          </p:nvPr>
        </p:nvSpPr>
        <p:spPr>
          <a:xfrm>
            <a:off x="601681" y="3960000"/>
            <a:ext cx="4114800" cy="2164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53" name="Google Shape;353;p48"/>
          <p:cNvSpPr txBox="1"/>
          <p:nvPr>
            <p:ph type="title"/>
          </p:nvPr>
        </p:nvSpPr>
        <p:spPr>
          <a:xfrm>
            <a:off x="601681" y="1016000"/>
            <a:ext cx="4114800" cy="274422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  <a:defRPr b="1" sz="45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48"/>
          <p:cNvSpPr txBox="1"/>
          <p:nvPr>
            <p:ph idx="11" type="ftr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48"/>
          <p:cNvSpPr txBox="1"/>
          <p:nvPr>
            <p:ph idx="12" type="sldNum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>
  <p:cSld name="Picture with Caption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9"/>
          <p:cNvSpPr/>
          <p:nvPr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8" name="Google Shape;358;p49"/>
          <p:cNvSpPr/>
          <p:nvPr/>
        </p:nvSpPr>
        <p:spPr>
          <a:xfrm>
            <a:off x="0" y="6550320"/>
            <a:ext cx="12192000" cy="15384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40000">
                <a:srgbClr val="FFFFFF">
                  <a:alpha val="0"/>
                </a:srgbClr>
              </a:gs>
              <a:gs pos="100000">
                <a:srgbClr val="FFFFFF">
                  <a:alpha val="3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descr="Image Placeholder" id="359" name="Google Shape;359;p49"/>
          <p:cNvSpPr/>
          <p:nvPr>
            <p:ph idx="2" type="pic"/>
          </p:nvPr>
        </p:nvSpPr>
        <p:spPr>
          <a:xfrm>
            <a:off x="5092699" y="1"/>
            <a:ext cx="6486482" cy="6687110"/>
          </a:xfrm>
          <a:prstGeom prst="rect">
            <a:avLst/>
          </a:prstGeom>
          <a:solidFill>
            <a:srgbClr val="0C0C0C"/>
          </a:solidFill>
          <a:ln>
            <a:noFill/>
          </a:ln>
        </p:spPr>
      </p:sp>
      <p:sp>
        <p:nvSpPr>
          <p:cNvPr id="360" name="Google Shape;360;p49"/>
          <p:cNvSpPr txBox="1"/>
          <p:nvPr>
            <p:ph idx="1" type="body"/>
          </p:nvPr>
        </p:nvSpPr>
        <p:spPr>
          <a:xfrm>
            <a:off x="601681" y="3960000"/>
            <a:ext cx="4114800" cy="2164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61" name="Google Shape;361;p49"/>
          <p:cNvSpPr txBox="1"/>
          <p:nvPr>
            <p:ph type="title"/>
          </p:nvPr>
        </p:nvSpPr>
        <p:spPr>
          <a:xfrm>
            <a:off x="601679" y="1016000"/>
            <a:ext cx="4114801" cy="274422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  <a:defRPr b="1" sz="45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49"/>
          <p:cNvSpPr txBox="1"/>
          <p:nvPr>
            <p:ph idx="11" type="ftr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49"/>
          <p:cNvSpPr txBox="1"/>
          <p:nvPr>
            <p:ph idx="12" type="sldNum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ntro">
  <p:cSld name="Large Intro">
    <p:bg>
      <p:bgPr>
        <a:solidFill>
          <a:schemeClr val="dk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 title="Overlay Graphic"/>
          <p:cNvSpPr/>
          <p:nvPr/>
        </p:nvSpPr>
        <p:spPr>
          <a:xfrm>
            <a:off x="441325" y="3897168"/>
            <a:ext cx="5877235" cy="2863202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48" name="Google Shape;48;p27"/>
          <p:cNvCxnSpPr/>
          <p:nvPr/>
        </p:nvCxnSpPr>
        <p:spPr>
          <a:xfrm>
            <a:off x="6309035" y="210466"/>
            <a:ext cx="0" cy="6492753"/>
          </a:xfrm>
          <a:prstGeom prst="straightConnector1">
            <a:avLst/>
          </a:prstGeom>
          <a:noFill/>
          <a:ln cap="flat" cmpd="sng" w="9525">
            <a:solidFill>
              <a:srgbClr val="F2F2F2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" name="Google Shape;49;p27"/>
          <p:cNvCxnSpPr/>
          <p:nvPr/>
        </p:nvCxnSpPr>
        <p:spPr>
          <a:xfrm>
            <a:off x="441325" y="210466"/>
            <a:ext cx="0" cy="6492753"/>
          </a:xfrm>
          <a:prstGeom prst="straightConnector1">
            <a:avLst/>
          </a:prstGeom>
          <a:noFill/>
          <a:ln cap="flat" cmpd="sng" w="9525">
            <a:solidFill>
              <a:srgbClr val="F2F2F2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" name="Google Shape;50;p27"/>
          <p:cNvSpPr txBox="1"/>
          <p:nvPr>
            <p:ph idx="12" type="sldNum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  <p:sp>
        <p:nvSpPr>
          <p:cNvPr id="51" name="Google Shape;51;p27"/>
          <p:cNvSpPr txBox="1"/>
          <p:nvPr>
            <p:ph idx="1" type="body"/>
          </p:nvPr>
        </p:nvSpPr>
        <p:spPr>
          <a:xfrm>
            <a:off x="860370" y="3674372"/>
            <a:ext cx="5022591" cy="2728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type="ctrTitle"/>
          </p:nvPr>
        </p:nvSpPr>
        <p:spPr>
          <a:xfrm>
            <a:off x="6515800" y="3674373"/>
            <a:ext cx="508565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orbel"/>
              <a:buNone/>
              <a:defRPr b="1" sz="3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2" type="subTitle"/>
          </p:nvPr>
        </p:nvSpPr>
        <p:spPr>
          <a:xfrm>
            <a:off x="6515800" y="4608000"/>
            <a:ext cx="508565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 as Icons 5X">
  <p:cSld name="Bullets as Icons 5X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/>
          <p:nvPr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cap="flat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6" name="Google Shape;56;p28"/>
          <p:cNvSpPr/>
          <p:nvPr>
            <p:ph idx="2" type="pic"/>
          </p:nvPr>
        </p:nvSpPr>
        <p:spPr>
          <a:xfrm>
            <a:off x="1523875" y="2709492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28"/>
          <p:cNvSpPr txBox="1"/>
          <p:nvPr>
            <p:ph idx="1" type="body"/>
          </p:nvPr>
        </p:nvSpPr>
        <p:spPr>
          <a:xfrm>
            <a:off x="1024282" y="3971432"/>
            <a:ext cx="16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8"/>
          <p:cNvSpPr txBox="1"/>
          <p:nvPr>
            <p:ph idx="3" type="body"/>
          </p:nvPr>
        </p:nvSpPr>
        <p:spPr>
          <a:xfrm>
            <a:off x="1024282" y="4471987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8"/>
          <p:cNvSpPr/>
          <p:nvPr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0" name="Google Shape;60;p28"/>
          <p:cNvSpPr/>
          <p:nvPr>
            <p:ph idx="4" type="pic"/>
          </p:nvPr>
        </p:nvSpPr>
        <p:spPr>
          <a:xfrm>
            <a:off x="3654734" y="2709492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28"/>
          <p:cNvSpPr txBox="1"/>
          <p:nvPr>
            <p:ph idx="5" type="body"/>
          </p:nvPr>
        </p:nvSpPr>
        <p:spPr>
          <a:xfrm>
            <a:off x="3155141" y="3971432"/>
            <a:ext cx="16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8"/>
          <p:cNvSpPr txBox="1"/>
          <p:nvPr>
            <p:ph idx="6" type="body"/>
          </p:nvPr>
        </p:nvSpPr>
        <p:spPr>
          <a:xfrm>
            <a:off x="3155141" y="4471987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8"/>
          <p:cNvSpPr/>
          <p:nvPr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cap="flat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4" name="Google Shape;64;p28"/>
          <p:cNvSpPr/>
          <p:nvPr>
            <p:ph idx="7" type="pic"/>
          </p:nvPr>
        </p:nvSpPr>
        <p:spPr>
          <a:xfrm>
            <a:off x="5785593" y="2709492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8"/>
          <p:cNvSpPr txBox="1"/>
          <p:nvPr>
            <p:ph idx="8" type="body"/>
          </p:nvPr>
        </p:nvSpPr>
        <p:spPr>
          <a:xfrm>
            <a:off x="5286000" y="3971432"/>
            <a:ext cx="16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9" type="body"/>
          </p:nvPr>
        </p:nvSpPr>
        <p:spPr>
          <a:xfrm>
            <a:off x="5286000" y="4471987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8"/>
          <p:cNvSpPr/>
          <p:nvPr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cap="flat" cmpd="sng" w="111125">
            <a:solidFill>
              <a:schemeClr val="lt1">
                <a:alpha val="5882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8" name="Google Shape;68;p28"/>
          <p:cNvSpPr/>
          <p:nvPr>
            <p:ph idx="13" type="pic"/>
          </p:nvPr>
        </p:nvSpPr>
        <p:spPr>
          <a:xfrm>
            <a:off x="7916452" y="2709492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8"/>
          <p:cNvSpPr txBox="1"/>
          <p:nvPr>
            <p:ph idx="14" type="body"/>
          </p:nvPr>
        </p:nvSpPr>
        <p:spPr>
          <a:xfrm>
            <a:off x="7416859" y="3971432"/>
            <a:ext cx="16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5" type="body"/>
          </p:nvPr>
        </p:nvSpPr>
        <p:spPr>
          <a:xfrm>
            <a:off x="7416859" y="4471987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8"/>
          <p:cNvSpPr/>
          <p:nvPr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cap="flat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2" name="Google Shape;72;p28"/>
          <p:cNvSpPr/>
          <p:nvPr>
            <p:ph idx="16" type="pic"/>
          </p:nvPr>
        </p:nvSpPr>
        <p:spPr>
          <a:xfrm>
            <a:off x="10047310" y="2709492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28"/>
          <p:cNvSpPr txBox="1"/>
          <p:nvPr>
            <p:ph idx="17" type="body"/>
          </p:nvPr>
        </p:nvSpPr>
        <p:spPr>
          <a:xfrm>
            <a:off x="9547717" y="3971432"/>
            <a:ext cx="16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8" type="body"/>
          </p:nvPr>
        </p:nvSpPr>
        <p:spPr>
          <a:xfrm>
            <a:off x="9547717" y="4471987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1" type="ftr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2" type="sldNum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  <p:sp>
        <p:nvSpPr>
          <p:cNvPr id="77" name="Google Shape;77;p28"/>
          <p:cNvSpPr txBox="1"/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9" type="body"/>
          </p:nvPr>
        </p:nvSpPr>
        <p:spPr>
          <a:xfrm>
            <a:off x="601682" y="1008000"/>
            <a:ext cx="9974243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8"/>
          <p:cNvSpPr/>
          <p:nvPr/>
        </p:nvSpPr>
        <p:spPr>
          <a:xfrm>
            <a:off x="8799424" y="3025950"/>
            <a:ext cx="36000" cy="36000"/>
          </a:xfrm>
          <a:prstGeom prst="ellipse">
            <a:avLst/>
          </a:prstGeom>
          <a:gradFill>
            <a:gsLst>
              <a:gs pos="0">
                <a:srgbClr val="FFFFFF"/>
              </a:gs>
              <a:gs pos="65000">
                <a:srgbClr val="F7FFFF"/>
              </a:gs>
              <a:gs pos="70000">
                <a:srgbClr val="C0E3FE"/>
              </a:gs>
              <a:gs pos="100000">
                <a:srgbClr val="C0E3F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0" name="Google Shape;80;p28"/>
          <p:cNvSpPr/>
          <p:nvPr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 as Icons 3X Option 2">
  <p:cSld name="Bullets as Icons 3X Option 2"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9"/>
          <p:cNvSpPr/>
          <p:nvPr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3" name="Google Shape;83;p29"/>
          <p:cNvSpPr/>
          <p:nvPr>
            <p:ph idx="2" type="pic"/>
          </p:nvPr>
        </p:nvSpPr>
        <p:spPr>
          <a:xfrm>
            <a:off x="6382770" y="2709492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29"/>
          <p:cNvSpPr txBox="1"/>
          <p:nvPr>
            <p:ph idx="1" type="body"/>
          </p:nvPr>
        </p:nvSpPr>
        <p:spPr>
          <a:xfrm>
            <a:off x="5883177" y="3971432"/>
            <a:ext cx="16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3" type="body"/>
          </p:nvPr>
        </p:nvSpPr>
        <p:spPr>
          <a:xfrm>
            <a:off x="5883177" y="4471987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9"/>
          <p:cNvSpPr/>
          <p:nvPr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cap="flat" cmpd="sng" w="111125">
            <a:solidFill>
              <a:schemeClr val="lt1">
                <a:alpha val="5882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7" name="Google Shape;87;p29"/>
          <p:cNvSpPr/>
          <p:nvPr>
            <p:ph idx="4" type="pic"/>
          </p:nvPr>
        </p:nvSpPr>
        <p:spPr>
          <a:xfrm>
            <a:off x="8368489" y="2709492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29"/>
          <p:cNvSpPr txBox="1"/>
          <p:nvPr>
            <p:ph idx="5" type="body"/>
          </p:nvPr>
        </p:nvSpPr>
        <p:spPr>
          <a:xfrm>
            <a:off x="7868896" y="3971432"/>
            <a:ext cx="16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6" type="body"/>
          </p:nvPr>
        </p:nvSpPr>
        <p:spPr>
          <a:xfrm>
            <a:off x="7868896" y="4471987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9"/>
          <p:cNvSpPr/>
          <p:nvPr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cap="flat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" name="Google Shape;91;p29"/>
          <p:cNvSpPr/>
          <p:nvPr>
            <p:ph idx="7" type="pic"/>
          </p:nvPr>
        </p:nvSpPr>
        <p:spPr>
          <a:xfrm>
            <a:off x="10354208" y="2709492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29"/>
          <p:cNvSpPr txBox="1"/>
          <p:nvPr>
            <p:ph idx="8" type="body"/>
          </p:nvPr>
        </p:nvSpPr>
        <p:spPr>
          <a:xfrm>
            <a:off x="9854615" y="3971432"/>
            <a:ext cx="16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9"/>
          <p:cNvSpPr txBox="1"/>
          <p:nvPr>
            <p:ph idx="9" type="body"/>
          </p:nvPr>
        </p:nvSpPr>
        <p:spPr>
          <a:xfrm>
            <a:off x="9854615" y="4471987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9"/>
          <p:cNvSpPr/>
          <p:nvPr>
            <p:ph idx="13" type="pic"/>
          </p:nvPr>
        </p:nvSpPr>
        <p:spPr>
          <a:xfrm>
            <a:off x="456330" y="0"/>
            <a:ext cx="4993814" cy="6760369"/>
          </a:xfrm>
          <a:prstGeom prst="rect">
            <a:avLst/>
          </a:prstGeom>
          <a:solidFill>
            <a:srgbClr val="333333"/>
          </a:solidFill>
          <a:ln>
            <a:noFill/>
          </a:ln>
        </p:spPr>
      </p:sp>
      <p:sp>
        <p:nvSpPr>
          <p:cNvPr id="95" name="Google Shape;95;p29"/>
          <p:cNvSpPr txBox="1"/>
          <p:nvPr>
            <p:ph idx="12" type="sldNum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  <p:sp>
        <p:nvSpPr>
          <p:cNvPr id="96" name="Google Shape;96;p29"/>
          <p:cNvSpPr txBox="1"/>
          <p:nvPr>
            <p:ph type="ctrTitle"/>
          </p:nvPr>
        </p:nvSpPr>
        <p:spPr>
          <a:xfrm>
            <a:off x="456327" y="3149601"/>
            <a:ext cx="4993813" cy="3610768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b" bIns="1188000" lIns="0" spcFirstLastPara="1" rIns="25200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  <a:defRPr b="1" sz="45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9"/>
          <p:cNvSpPr txBox="1"/>
          <p:nvPr>
            <p:ph idx="14" type="subTitle"/>
          </p:nvPr>
        </p:nvSpPr>
        <p:spPr>
          <a:xfrm>
            <a:off x="890787" y="5558599"/>
            <a:ext cx="4283297" cy="7620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8" name="Google Shape;98;p29"/>
          <p:cNvSpPr txBox="1"/>
          <p:nvPr>
            <p:ph idx="11" type="ftr"/>
          </p:nvPr>
        </p:nvSpPr>
        <p:spPr>
          <a:xfrm>
            <a:off x="5883177" y="6320622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9"/>
          <p:cNvSpPr/>
          <p:nvPr/>
        </p:nvSpPr>
        <p:spPr>
          <a:xfrm>
            <a:off x="9397157" y="3025950"/>
            <a:ext cx="36000" cy="36000"/>
          </a:xfrm>
          <a:prstGeom prst="ellipse">
            <a:avLst/>
          </a:prstGeom>
          <a:gradFill>
            <a:gsLst>
              <a:gs pos="0">
                <a:srgbClr val="FFFFFF"/>
              </a:gs>
              <a:gs pos="65000">
                <a:srgbClr val="F7FFFF"/>
              </a:gs>
              <a:gs pos="70000">
                <a:srgbClr val="C0E3FE"/>
              </a:gs>
              <a:gs pos="100000">
                <a:srgbClr val="C0E3F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00" name="Google Shape;100;p29"/>
          <p:cNvGrpSpPr/>
          <p:nvPr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101" name="Google Shape;101;p29"/>
            <p:cNvCxnSpPr/>
            <p:nvPr/>
          </p:nvCxnSpPr>
          <p:spPr>
            <a:xfrm>
              <a:off x="5450144" y="3897168"/>
              <a:ext cx="0" cy="2806051"/>
            </a:xfrm>
            <a:prstGeom prst="straightConnector1">
              <a:avLst/>
            </a:prstGeom>
            <a:noFill/>
            <a:ln cap="flat" cmpd="sng" w="9525">
              <a:solidFill>
                <a:srgbClr val="F2F2F2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" name="Google Shape;102;p29"/>
            <p:cNvCxnSpPr/>
            <p:nvPr/>
          </p:nvCxnSpPr>
          <p:spPr>
            <a:xfrm>
              <a:off x="441324" y="3897168"/>
              <a:ext cx="0" cy="2806051"/>
            </a:xfrm>
            <a:prstGeom prst="straightConnector1">
              <a:avLst/>
            </a:prstGeom>
            <a:noFill/>
            <a:ln cap="flat" cmpd="sng" w="9525">
              <a:solidFill>
                <a:srgbClr val="F2F2F2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 as Icons 4X">
  <p:cSld name="Bullets as Icons 4X"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30"/>
          <p:cNvGrpSpPr/>
          <p:nvPr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105" name="Google Shape;105;p30"/>
            <p:cNvCxnSpPr/>
            <p:nvPr/>
          </p:nvCxnSpPr>
          <p:spPr>
            <a:xfrm>
              <a:off x="5450144" y="3897168"/>
              <a:ext cx="0" cy="2806051"/>
            </a:xfrm>
            <a:prstGeom prst="straightConnector1">
              <a:avLst/>
            </a:prstGeom>
            <a:noFill/>
            <a:ln cap="flat" cmpd="sng" w="9525">
              <a:solidFill>
                <a:srgbClr val="F2F2F2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" name="Google Shape;106;p30"/>
            <p:cNvCxnSpPr/>
            <p:nvPr/>
          </p:nvCxnSpPr>
          <p:spPr>
            <a:xfrm>
              <a:off x="441324" y="3897168"/>
              <a:ext cx="0" cy="2806051"/>
            </a:xfrm>
            <a:prstGeom prst="straightConnector1">
              <a:avLst/>
            </a:prstGeom>
            <a:noFill/>
            <a:ln cap="flat" cmpd="sng" w="9525">
              <a:solidFill>
                <a:srgbClr val="F2F2F2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07" name="Google Shape;107;p30"/>
          <p:cNvSpPr/>
          <p:nvPr>
            <p:ph idx="2" type="pic"/>
          </p:nvPr>
        </p:nvSpPr>
        <p:spPr>
          <a:xfrm>
            <a:off x="456330" y="0"/>
            <a:ext cx="4993814" cy="6760369"/>
          </a:xfrm>
          <a:prstGeom prst="rect">
            <a:avLst/>
          </a:prstGeom>
          <a:solidFill>
            <a:srgbClr val="333333"/>
          </a:solidFill>
          <a:ln>
            <a:noFill/>
          </a:ln>
        </p:spPr>
      </p:sp>
      <p:sp>
        <p:nvSpPr>
          <p:cNvPr id="108" name="Google Shape;108;p30"/>
          <p:cNvSpPr txBox="1"/>
          <p:nvPr>
            <p:ph idx="12" type="sldNum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  <p:sp>
        <p:nvSpPr>
          <p:cNvPr id="109" name="Google Shape;109;p30"/>
          <p:cNvSpPr txBox="1"/>
          <p:nvPr>
            <p:ph type="ctrTitle"/>
          </p:nvPr>
        </p:nvSpPr>
        <p:spPr>
          <a:xfrm>
            <a:off x="456327" y="3149601"/>
            <a:ext cx="4993813" cy="3610768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b" bIns="1188000" lIns="0" spcFirstLastPara="1" rIns="25200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  <a:defRPr b="1" sz="45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0"/>
          <p:cNvSpPr txBox="1"/>
          <p:nvPr>
            <p:ph idx="1" type="subTitle"/>
          </p:nvPr>
        </p:nvSpPr>
        <p:spPr>
          <a:xfrm>
            <a:off x="890787" y="5558599"/>
            <a:ext cx="4283297" cy="7620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1" name="Google Shape;111;p30"/>
          <p:cNvSpPr txBox="1"/>
          <p:nvPr>
            <p:ph idx="11" type="ftr"/>
          </p:nvPr>
        </p:nvSpPr>
        <p:spPr>
          <a:xfrm>
            <a:off x="5883177" y="6320622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0"/>
          <p:cNvSpPr/>
          <p:nvPr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cap="flat" cmpd="sng" w="111125">
            <a:solidFill>
              <a:schemeClr val="lt1">
                <a:alpha val="5882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3" name="Google Shape;113;p30"/>
          <p:cNvSpPr/>
          <p:nvPr>
            <p:ph idx="3" type="pic"/>
          </p:nvPr>
        </p:nvSpPr>
        <p:spPr>
          <a:xfrm>
            <a:off x="7398512" y="1070668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30"/>
          <p:cNvSpPr txBox="1"/>
          <p:nvPr>
            <p:ph idx="4" type="body"/>
          </p:nvPr>
        </p:nvSpPr>
        <p:spPr>
          <a:xfrm>
            <a:off x="6898919" y="2310044"/>
            <a:ext cx="162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30"/>
          <p:cNvSpPr txBox="1"/>
          <p:nvPr>
            <p:ph idx="5" type="body"/>
          </p:nvPr>
        </p:nvSpPr>
        <p:spPr>
          <a:xfrm>
            <a:off x="6898919" y="2702598"/>
            <a:ext cx="1620000" cy="4343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30"/>
          <p:cNvSpPr/>
          <p:nvPr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cap="flat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7" name="Google Shape;117;p30"/>
          <p:cNvSpPr/>
          <p:nvPr>
            <p:ph idx="6" type="pic"/>
          </p:nvPr>
        </p:nvSpPr>
        <p:spPr>
          <a:xfrm>
            <a:off x="9529371" y="1070668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30"/>
          <p:cNvSpPr txBox="1"/>
          <p:nvPr>
            <p:ph idx="7" type="body"/>
          </p:nvPr>
        </p:nvSpPr>
        <p:spPr>
          <a:xfrm>
            <a:off x="9029778" y="2310044"/>
            <a:ext cx="162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30"/>
          <p:cNvSpPr txBox="1"/>
          <p:nvPr>
            <p:ph idx="8" type="body"/>
          </p:nvPr>
        </p:nvSpPr>
        <p:spPr>
          <a:xfrm>
            <a:off x="9029778" y="2702598"/>
            <a:ext cx="1620000" cy="4343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30"/>
          <p:cNvSpPr/>
          <p:nvPr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1" name="Google Shape;121;p30"/>
          <p:cNvSpPr/>
          <p:nvPr>
            <p:ph idx="9" type="pic"/>
          </p:nvPr>
        </p:nvSpPr>
        <p:spPr>
          <a:xfrm>
            <a:off x="7397534" y="4068311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30"/>
          <p:cNvSpPr txBox="1"/>
          <p:nvPr>
            <p:ph idx="13" type="body"/>
          </p:nvPr>
        </p:nvSpPr>
        <p:spPr>
          <a:xfrm>
            <a:off x="6898919" y="5329272"/>
            <a:ext cx="162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30"/>
          <p:cNvSpPr txBox="1"/>
          <p:nvPr>
            <p:ph idx="14" type="body"/>
          </p:nvPr>
        </p:nvSpPr>
        <p:spPr>
          <a:xfrm>
            <a:off x="6898919" y="5721826"/>
            <a:ext cx="1620000" cy="4343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30"/>
          <p:cNvSpPr/>
          <p:nvPr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cap="flat" cmpd="sng" w="111125">
            <a:solidFill>
              <a:schemeClr val="lt1">
                <a:alpha val="5882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5" name="Google Shape;125;p30"/>
          <p:cNvSpPr/>
          <p:nvPr>
            <p:ph idx="15" type="pic"/>
          </p:nvPr>
        </p:nvSpPr>
        <p:spPr>
          <a:xfrm>
            <a:off x="9528393" y="4068311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30"/>
          <p:cNvSpPr txBox="1"/>
          <p:nvPr>
            <p:ph idx="16" type="body"/>
          </p:nvPr>
        </p:nvSpPr>
        <p:spPr>
          <a:xfrm>
            <a:off x="9029778" y="5329272"/>
            <a:ext cx="162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30"/>
          <p:cNvSpPr txBox="1"/>
          <p:nvPr>
            <p:ph idx="17" type="body"/>
          </p:nvPr>
        </p:nvSpPr>
        <p:spPr>
          <a:xfrm>
            <a:off x="9029778" y="5721826"/>
            <a:ext cx="1620000" cy="4343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30"/>
          <p:cNvSpPr/>
          <p:nvPr/>
        </p:nvSpPr>
        <p:spPr>
          <a:xfrm>
            <a:off x="9839289" y="3753131"/>
            <a:ext cx="36000" cy="36000"/>
          </a:xfrm>
          <a:prstGeom prst="ellipse">
            <a:avLst/>
          </a:prstGeom>
          <a:gradFill>
            <a:gsLst>
              <a:gs pos="0">
                <a:srgbClr val="FFFFFF"/>
              </a:gs>
              <a:gs pos="65000">
                <a:srgbClr val="F7FFFF"/>
              </a:gs>
              <a:gs pos="70000">
                <a:srgbClr val="C0E3FE"/>
              </a:gs>
              <a:gs pos="100000">
                <a:srgbClr val="C0E3F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9" name="Google Shape;129;p30"/>
          <p:cNvSpPr/>
          <p:nvPr/>
        </p:nvSpPr>
        <p:spPr>
          <a:xfrm>
            <a:off x="8293206" y="1345564"/>
            <a:ext cx="36000" cy="36000"/>
          </a:xfrm>
          <a:prstGeom prst="ellipse">
            <a:avLst/>
          </a:prstGeom>
          <a:gradFill>
            <a:gsLst>
              <a:gs pos="0">
                <a:srgbClr val="FFFFFF"/>
              </a:gs>
              <a:gs pos="65000">
                <a:srgbClr val="F7FFFF"/>
              </a:gs>
              <a:gs pos="70000">
                <a:srgbClr val="C0E3FE"/>
              </a:gs>
              <a:gs pos="100000">
                <a:srgbClr val="C0E3F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gital Product">
  <p:cSld name="Digital Product"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31"/>
          <p:cNvCxnSpPr/>
          <p:nvPr/>
        </p:nvCxnSpPr>
        <p:spPr>
          <a:xfrm>
            <a:off x="5450144" y="1230900"/>
            <a:ext cx="0" cy="5472319"/>
          </a:xfrm>
          <a:prstGeom prst="straightConnector1">
            <a:avLst/>
          </a:prstGeom>
          <a:noFill/>
          <a:ln cap="flat" cmpd="sng" w="9525">
            <a:solidFill>
              <a:srgbClr val="F2F2F2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3" name="Google Shape;133;p31"/>
          <p:cNvCxnSpPr/>
          <p:nvPr/>
        </p:nvCxnSpPr>
        <p:spPr>
          <a:xfrm>
            <a:off x="441324" y="1230900"/>
            <a:ext cx="0" cy="5472319"/>
          </a:xfrm>
          <a:prstGeom prst="straightConnector1">
            <a:avLst/>
          </a:prstGeom>
          <a:noFill/>
          <a:ln cap="flat" cmpd="sng" w="9525">
            <a:solidFill>
              <a:srgbClr val="F2F2F2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p31"/>
          <p:cNvSpPr txBox="1"/>
          <p:nvPr>
            <p:ph idx="12" type="sldNum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  <p:sp>
        <p:nvSpPr>
          <p:cNvPr id="135" name="Google Shape;135;p31"/>
          <p:cNvSpPr txBox="1"/>
          <p:nvPr>
            <p:ph type="ctrTitle"/>
          </p:nvPr>
        </p:nvSpPr>
        <p:spPr>
          <a:xfrm>
            <a:off x="456327" y="1288050"/>
            <a:ext cx="4993813" cy="5472319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t" bIns="1188000" lIns="0" spcFirstLastPara="1" rIns="252000" wrap="square" tIns="2880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  <a:defRPr b="1" sz="45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1"/>
          <p:cNvSpPr txBox="1"/>
          <p:nvPr>
            <p:ph idx="1" type="subTitle"/>
          </p:nvPr>
        </p:nvSpPr>
        <p:spPr>
          <a:xfrm>
            <a:off x="890787" y="2971788"/>
            <a:ext cx="4283297" cy="4744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7" name="Google Shape;137;p31"/>
          <p:cNvSpPr txBox="1"/>
          <p:nvPr>
            <p:ph idx="11" type="ftr"/>
          </p:nvPr>
        </p:nvSpPr>
        <p:spPr>
          <a:xfrm>
            <a:off x="5883177" y="6320622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1"/>
          <p:cNvSpPr/>
          <p:nvPr>
            <p:ph idx="2" type="pic"/>
          </p:nvPr>
        </p:nvSpPr>
        <p:spPr>
          <a:xfrm>
            <a:off x="6488111" y="1288050"/>
            <a:ext cx="5703889" cy="4320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  <p:sp>
        <p:nvSpPr>
          <p:cNvPr id="139" name="Google Shape;139;p31"/>
          <p:cNvSpPr txBox="1"/>
          <p:nvPr>
            <p:ph idx="3" type="body"/>
          </p:nvPr>
        </p:nvSpPr>
        <p:spPr>
          <a:xfrm>
            <a:off x="890787" y="3639469"/>
            <a:ext cx="4283297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bg>
      <p:bgPr>
        <a:solidFill>
          <a:schemeClr val="dk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/>
          <p:nvPr/>
        </p:nvSpPr>
        <p:spPr>
          <a:xfrm>
            <a:off x="0" y="6550320"/>
            <a:ext cx="12192000" cy="15384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40000">
                <a:srgbClr val="FFFFFF">
                  <a:alpha val="0"/>
                </a:srgbClr>
              </a:gs>
              <a:gs pos="100000">
                <a:srgbClr val="FFFFFF">
                  <a:alpha val="3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2" name="Google Shape;142;p32"/>
          <p:cNvSpPr/>
          <p:nvPr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3" name="Google Shape;143;p32" title="Overlay Graphic"/>
          <p:cNvSpPr/>
          <p:nvPr/>
        </p:nvSpPr>
        <p:spPr>
          <a:xfrm>
            <a:off x="6894288" y="3897168"/>
            <a:ext cx="5008820" cy="2863202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4" name="Google Shape;144;p32" title="Overlay Graphic"/>
          <p:cNvSpPr/>
          <p:nvPr/>
        </p:nvSpPr>
        <p:spPr>
          <a:xfrm>
            <a:off x="6894288" y="210465"/>
            <a:ext cx="5008820" cy="3694783"/>
          </a:xfrm>
          <a:prstGeom prst="rect">
            <a:avLst/>
          </a:prstGeom>
          <a:solidFill>
            <a:schemeClr val="dk1">
              <a:alpha val="9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45" name="Google Shape;145;p32"/>
          <p:cNvCxnSpPr/>
          <p:nvPr/>
        </p:nvCxnSpPr>
        <p:spPr>
          <a:xfrm>
            <a:off x="11903108" y="210466"/>
            <a:ext cx="0" cy="6492753"/>
          </a:xfrm>
          <a:prstGeom prst="straightConnector1">
            <a:avLst/>
          </a:prstGeom>
          <a:noFill/>
          <a:ln cap="flat" cmpd="sng" w="9525">
            <a:solidFill>
              <a:srgbClr val="F2F2F2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6" name="Google Shape;146;p32"/>
          <p:cNvCxnSpPr/>
          <p:nvPr/>
        </p:nvCxnSpPr>
        <p:spPr>
          <a:xfrm>
            <a:off x="11903108" y="210466"/>
            <a:ext cx="0" cy="6492753"/>
          </a:xfrm>
          <a:prstGeom prst="straightConnector1">
            <a:avLst/>
          </a:prstGeom>
          <a:noFill/>
          <a:ln cap="flat" cmpd="sng" w="9525">
            <a:solidFill>
              <a:srgbClr val="F2F2F2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7" name="Google Shape;147;p32"/>
          <p:cNvSpPr txBox="1"/>
          <p:nvPr>
            <p:ph type="ctrTitle"/>
          </p:nvPr>
        </p:nvSpPr>
        <p:spPr>
          <a:xfrm>
            <a:off x="7162799" y="3897168"/>
            <a:ext cx="4456700" cy="16105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  <a:defRPr b="1" sz="45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2"/>
          <p:cNvSpPr txBox="1"/>
          <p:nvPr>
            <p:ph idx="1" type="subTitle"/>
          </p:nvPr>
        </p:nvSpPr>
        <p:spPr>
          <a:xfrm>
            <a:off x="7162800" y="5558598"/>
            <a:ext cx="4456699" cy="1048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49" name="Google Shape;14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72644" y="580702"/>
            <a:ext cx="1346855" cy="519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32"/>
          <p:cNvCxnSpPr/>
          <p:nvPr/>
        </p:nvCxnSpPr>
        <p:spPr>
          <a:xfrm>
            <a:off x="6894288" y="210466"/>
            <a:ext cx="0" cy="6492753"/>
          </a:xfrm>
          <a:prstGeom prst="straightConnector1">
            <a:avLst/>
          </a:prstGeom>
          <a:noFill/>
          <a:ln cap="flat" cmpd="sng" w="9525">
            <a:solidFill>
              <a:srgbClr val="F2F2F2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" name="Google Shape;151;p32"/>
          <p:cNvSpPr/>
          <p:nvPr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cap="flat" cmpd="sng" w="111125">
            <a:solidFill>
              <a:schemeClr val="lt1">
                <a:alpha val="5882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 as Icons 3X Option 1">
  <p:cSld name="Bullets as Icons 3X Option 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/>
          <p:nvPr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4" name="Google Shape;154;p33"/>
          <p:cNvSpPr/>
          <p:nvPr>
            <p:ph idx="2" type="pic"/>
          </p:nvPr>
        </p:nvSpPr>
        <p:spPr>
          <a:xfrm>
            <a:off x="3509105" y="2709492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3"/>
          <p:cNvSpPr txBox="1"/>
          <p:nvPr>
            <p:ph idx="1" type="body"/>
          </p:nvPr>
        </p:nvSpPr>
        <p:spPr>
          <a:xfrm>
            <a:off x="3012253" y="3971432"/>
            <a:ext cx="16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33"/>
          <p:cNvSpPr txBox="1"/>
          <p:nvPr>
            <p:ph idx="3" type="body"/>
          </p:nvPr>
        </p:nvSpPr>
        <p:spPr>
          <a:xfrm>
            <a:off x="3012253" y="4471987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33"/>
          <p:cNvSpPr/>
          <p:nvPr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cap="flat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8" name="Google Shape;158;p33"/>
          <p:cNvSpPr/>
          <p:nvPr>
            <p:ph idx="4" type="pic"/>
          </p:nvPr>
        </p:nvSpPr>
        <p:spPr>
          <a:xfrm>
            <a:off x="5785104" y="2709492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33"/>
          <p:cNvSpPr txBox="1"/>
          <p:nvPr>
            <p:ph idx="5" type="body"/>
          </p:nvPr>
        </p:nvSpPr>
        <p:spPr>
          <a:xfrm>
            <a:off x="5288252" y="3971432"/>
            <a:ext cx="16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33"/>
          <p:cNvSpPr txBox="1"/>
          <p:nvPr>
            <p:ph idx="6" type="body"/>
          </p:nvPr>
        </p:nvSpPr>
        <p:spPr>
          <a:xfrm>
            <a:off x="5288252" y="4471987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33"/>
          <p:cNvSpPr/>
          <p:nvPr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cap="flat" cmpd="sng" w="111125">
            <a:solidFill>
              <a:schemeClr val="lt1">
                <a:alpha val="5882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2" name="Google Shape;162;p33"/>
          <p:cNvSpPr/>
          <p:nvPr>
            <p:ph idx="7" type="pic"/>
          </p:nvPr>
        </p:nvSpPr>
        <p:spPr>
          <a:xfrm>
            <a:off x="8061103" y="2709492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8" type="body"/>
          </p:nvPr>
        </p:nvSpPr>
        <p:spPr>
          <a:xfrm>
            <a:off x="7564251" y="3971432"/>
            <a:ext cx="16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33"/>
          <p:cNvSpPr txBox="1"/>
          <p:nvPr>
            <p:ph idx="9" type="body"/>
          </p:nvPr>
        </p:nvSpPr>
        <p:spPr>
          <a:xfrm>
            <a:off x="7564251" y="4471987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33"/>
          <p:cNvSpPr txBox="1"/>
          <p:nvPr>
            <p:ph idx="11" type="ftr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3"/>
          <p:cNvSpPr txBox="1"/>
          <p:nvPr>
            <p:ph idx="12" type="sldNum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  <p:sp>
        <p:nvSpPr>
          <p:cNvPr id="167" name="Google Shape;167;p33"/>
          <p:cNvSpPr txBox="1"/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3"/>
          <p:cNvSpPr txBox="1"/>
          <p:nvPr>
            <p:ph idx="13" type="body"/>
          </p:nvPr>
        </p:nvSpPr>
        <p:spPr>
          <a:xfrm>
            <a:off x="601682" y="1008000"/>
            <a:ext cx="9974243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33"/>
          <p:cNvSpPr/>
          <p:nvPr/>
        </p:nvSpPr>
        <p:spPr>
          <a:xfrm>
            <a:off x="7725080" y="2981545"/>
            <a:ext cx="77685" cy="77685"/>
          </a:xfrm>
          <a:prstGeom prst="ellipse">
            <a:avLst/>
          </a:prstGeom>
          <a:gradFill>
            <a:gsLst>
              <a:gs pos="0">
                <a:srgbClr val="FFFFFF"/>
              </a:gs>
              <a:gs pos="65000">
                <a:srgbClr val="F7FFFF"/>
              </a:gs>
              <a:gs pos="70000">
                <a:srgbClr val="C0E3FE"/>
              </a:gs>
              <a:gs pos="100000">
                <a:srgbClr val="C0E3F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/>
          <p:nvPr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" name="Google Shape;11;p24"/>
          <p:cNvSpPr/>
          <p:nvPr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2" name="Google Shape;12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720349" y="162707"/>
            <a:ext cx="1308679" cy="50492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4"/>
          <p:cNvSpPr txBox="1"/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rbel"/>
              <a:buNone/>
              <a:defRPr b="1" i="0" sz="3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24"/>
          <p:cNvSpPr txBox="1"/>
          <p:nvPr>
            <p:ph idx="1" type="body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24"/>
          <p:cNvSpPr txBox="1"/>
          <p:nvPr>
            <p:ph idx="11" type="ftr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  <p:sp>
        <p:nvSpPr>
          <p:cNvPr id="17" name="Google Shape;17;p24"/>
          <p:cNvSpPr/>
          <p:nvPr/>
        </p:nvSpPr>
        <p:spPr>
          <a:xfrm>
            <a:off x="0" y="6550320"/>
            <a:ext cx="12192000" cy="15384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40000">
                <a:srgbClr val="FFFFFF">
                  <a:alpha val="0"/>
                </a:srgbClr>
              </a:gs>
              <a:gs pos="100000">
                <a:srgbClr val="FFFFFF">
                  <a:alpha val="3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2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2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gital signboard at night" id="369" name="Google Shape;369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704013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"/>
          <p:cNvSpPr/>
          <p:nvPr/>
        </p:nvSpPr>
        <p:spPr>
          <a:xfrm>
            <a:off x="441325" y="3897168"/>
            <a:ext cx="5877235" cy="2863202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1" name="Google Shape;371;p1"/>
          <p:cNvSpPr/>
          <p:nvPr/>
        </p:nvSpPr>
        <p:spPr>
          <a:xfrm>
            <a:off x="441324" y="210465"/>
            <a:ext cx="5877225" cy="3694783"/>
          </a:xfrm>
          <a:prstGeom prst="rect">
            <a:avLst/>
          </a:prstGeom>
          <a:solidFill>
            <a:schemeClr val="dk1">
              <a:alpha val="9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2" name="Google Shape;372;p1"/>
          <p:cNvSpPr txBox="1"/>
          <p:nvPr>
            <p:ph type="ctrTitle"/>
          </p:nvPr>
        </p:nvSpPr>
        <p:spPr>
          <a:xfrm>
            <a:off x="758917" y="3907857"/>
            <a:ext cx="5167824" cy="153284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</a:pPr>
            <a:r>
              <a:rPr lang="en-US"/>
              <a:t>IT516 GD03 TWITTER PRESENTATION</a:t>
            </a:r>
            <a:endParaRPr/>
          </a:p>
        </p:txBody>
      </p:sp>
      <p:sp>
        <p:nvSpPr>
          <p:cNvPr id="373" name="Google Shape;373;p1"/>
          <p:cNvSpPr txBox="1"/>
          <p:nvPr>
            <p:ph idx="1" type="subTitle"/>
          </p:nvPr>
        </p:nvSpPr>
        <p:spPr>
          <a:xfrm>
            <a:off x="758152" y="5489089"/>
            <a:ext cx="5167824" cy="691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PHIL, AARON, TED, YOUNG</a:t>
            </a:r>
            <a:endParaRPr/>
          </a:p>
        </p:txBody>
      </p:sp>
      <p:sp>
        <p:nvSpPr>
          <p:cNvPr id="374" name="Google Shape;374;p1"/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375" name="Google Shape;375;p1"/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376" name="Google Shape;376;p1"/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7" name="Google Shape;377;p1"/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5000">
                  <a:srgbClr val="F7FFFF"/>
                </a:gs>
                <a:gs pos="70000">
                  <a:srgbClr val="C0E3FE"/>
                </a:gs>
                <a:gs pos="100000">
                  <a:srgbClr val="C0E3F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378" name="Google Shape;378;p1"/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379" name="Google Shape;379;p1"/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cap="flat" cmpd="sng" w="111125">
              <a:solidFill>
                <a:schemeClr val="lt1">
                  <a:alpha val="5882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380" name="Google Shape;380;p1"/>
            <p:cNvCxnSpPr/>
            <p:nvPr/>
          </p:nvCxnSpPr>
          <p:spPr>
            <a:xfrm>
              <a:off x="2125238" y="1027660"/>
              <a:ext cx="2332466" cy="2332466"/>
            </a:xfrm>
            <a:prstGeom prst="straightConnector1">
              <a:avLst/>
            </a:prstGeom>
            <a:noFill/>
            <a:ln cap="flat" cmpd="sng" w="9525">
              <a:solidFill>
                <a:schemeClr val="lt2">
                  <a:alpha val="2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381" name="Google Shape;381;p1"/>
          <p:cNvCxnSpPr/>
          <p:nvPr/>
        </p:nvCxnSpPr>
        <p:spPr>
          <a:xfrm>
            <a:off x="6309035" y="210466"/>
            <a:ext cx="0" cy="6492753"/>
          </a:xfrm>
          <a:prstGeom prst="straightConnector1">
            <a:avLst/>
          </a:prstGeom>
          <a:noFill/>
          <a:ln cap="flat" cmpd="sng" w="9525">
            <a:solidFill>
              <a:srgbClr val="F2F2F2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2" name="Google Shape;382;p1"/>
          <p:cNvCxnSpPr/>
          <p:nvPr/>
        </p:nvCxnSpPr>
        <p:spPr>
          <a:xfrm>
            <a:off x="441325" y="210466"/>
            <a:ext cx="0" cy="6492753"/>
          </a:xfrm>
          <a:prstGeom prst="straightConnector1">
            <a:avLst/>
          </a:prstGeom>
          <a:noFill/>
          <a:ln cap="flat" cmpd="sng" w="9525">
            <a:solidFill>
              <a:srgbClr val="F2F2F2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83" name="Google Shape;383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2225" y="210475"/>
            <a:ext cx="2299274" cy="15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16e4d11830_3_1"/>
          <p:cNvSpPr txBox="1"/>
          <p:nvPr>
            <p:ph idx="1" type="body"/>
          </p:nvPr>
        </p:nvSpPr>
        <p:spPr>
          <a:xfrm>
            <a:off x="860375" y="149500"/>
            <a:ext cx="57030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 for hashtag #squidgame in Twitter data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12 variables shown in the last line</a:t>
            </a:r>
            <a:endParaRPr/>
          </a:p>
          <a:p>
            <a:pPr indent="0" lvl="0" marL="2667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3" name="Google Shape;513;g116e4d11830_3_1"/>
          <p:cNvGrpSpPr/>
          <p:nvPr/>
        </p:nvGrpSpPr>
        <p:grpSpPr>
          <a:xfrm>
            <a:off x="7699827" y="846814"/>
            <a:ext cx="4025700" cy="2720700"/>
            <a:chOff x="7699827" y="846814"/>
            <a:chExt cx="4025700" cy="2720700"/>
          </a:xfrm>
        </p:grpSpPr>
        <p:sp>
          <p:nvSpPr>
            <p:cNvPr id="514" name="Google Shape;514;g116e4d11830_3_1"/>
            <p:cNvSpPr/>
            <p:nvPr/>
          </p:nvSpPr>
          <p:spPr>
            <a:xfrm>
              <a:off x="8182897" y="1713921"/>
              <a:ext cx="1022400" cy="10224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5" name="Google Shape;515;g116e4d11830_3_1"/>
            <p:cNvSpPr/>
            <p:nvPr/>
          </p:nvSpPr>
          <p:spPr>
            <a:xfrm>
              <a:off x="11201630" y="2022136"/>
              <a:ext cx="399900" cy="4062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6" name="Google Shape;516;g116e4d11830_3_1"/>
            <p:cNvSpPr/>
            <p:nvPr/>
          </p:nvSpPr>
          <p:spPr>
            <a:xfrm>
              <a:off x="9754515" y="2186345"/>
              <a:ext cx="77700" cy="777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5000">
                  <a:srgbClr val="F7FFFF"/>
                </a:gs>
                <a:gs pos="70000">
                  <a:srgbClr val="C0E3FE"/>
                </a:gs>
                <a:gs pos="100000">
                  <a:srgbClr val="C0E3F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7" name="Google Shape;517;g116e4d11830_3_1"/>
            <p:cNvSpPr/>
            <p:nvPr/>
          </p:nvSpPr>
          <p:spPr>
            <a:xfrm>
              <a:off x="8676163" y="846814"/>
              <a:ext cx="2678700" cy="2720700"/>
            </a:xfrm>
            <a:prstGeom prst="ellipse">
              <a:avLst/>
            </a:prstGeom>
            <a:noFill/>
            <a:ln cap="flat" cmpd="sng" w="111125">
              <a:solidFill>
                <a:schemeClr val="lt1">
                  <a:alpha val="58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518" name="Google Shape;518;g116e4d11830_3_1"/>
            <p:cNvCxnSpPr/>
            <p:nvPr/>
          </p:nvCxnSpPr>
          <p:spPr>
            <a:xfrm>
              <a:off x="7699827" y="2225187"/>
              <a:ext cx="4025700" cy="0"/>
            </a:xfrm>
            <a:prstGeom prst="straightConnector1">
              <a:avLst/>
            </a:prstGeom>
            <a:noFill/>
            <a:ln cap="flat" cmpd="sng" w="9525">
              <a:solidFill>
                <a:schemeClr val="lt2">
                  <a:alpha val="298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19" name="Google Shape;519;g116e4d11830_3_1"/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5000">
                  <a:srgbClr val="F7FFFF"/>
                </a:gs>
                <a:gs pos="70000">
                  <a:srgbClr val="C0E3FE"/>
                </a:gs>
                <a:gs pos="100000">
                  <a:srgbClr val="C0E3F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0" name="Google Shape;520;g116e4d11830_3_1"/>
            <p:cNvSpPr/>
            <p:nvPr/>
          </p:nvSpPr>
          <p:spPr>
            <a:xfrm>
              <a:off x="8837524" y="2905351"/>
              <a:ext cx="248400" cy="252300"/>
            </a:xfrm>
            <a:prstGeom prst="ellipse">
              <a:avLst/>
            </a:prstGeom>
            <a:noFill/>
            <a:ln cap="flat" cmpd="sng" w="9525">
              <a:solidFill>
                <a:srgbClr val="7F7F7F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1" name="Google Shape;521;g116e4d11830_3_1"/>
            <p:cNvSpPr/>
            <p:nvPr/>
          </p:nvSpPr>
          <p:spPr>
            <a:xfrm>
              <a:off x="7886691" y="2146902"/>
              <a:ext cx="154200" cy="1566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522" name="Google Shape;522;g116e4d11830_3_1"/>
            <p:cNvCxnSpPr/>
            <p:nvPr/>
          </p:nvCxnSpPr>
          <p:spPr>
            <a:xfrm flipH="1" rot="10800000">
              <a:off x="8513160" y="2225040"/>
              <a:ext cx="1269900" cy="1269900"/>
            </a:xfrm>
            <a:prstGeom prst="straightConnector1">
              <a:avLst/>
            </a:prstGeom>
            <a:noFill/>
            <a:ln cap="flat" cmpd="sng" w="9525">
              <a:solidFill>
                <a:schemeClr val="lt2">
                  <a:alpha val="298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23" name="Google Shape;523;g116e4d11830_3_1"/>
          <p:cNvSpPr txBox="1"/>
          <p:nvPr>
            <p:ph type="ctrTitle"/>
          </p:nvPr>
        </p:nvSpPr>
        <p:spPr>
          <a:xfrm>
            <a:off x="6515800" y="3674373"/>
            <a:ext cx="50856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orbel"/>
              <a:buNone/>
            </a:pPr>
            <a:r>
              <a:rPr lang="en-US"/>
              <a:t>Twitter Data</a:t>
            </a:r>
            <a:endParaRPr/>
          </a:p>
        </p:txBody>
      </p:sp>
      <p:sp>
        <p:nvSpPr>
          <p:cNvPr id="524" name="Google Shape;524;g116e4d11830_3_1"/>
          <p:cNvSpPr txBox="1"/>
          <p:nvPr>
            <p:ph idx="2" type="subTitle"/>
          </p:nvPr>
        </p:nvSpPr>
        <p:spPr>
          <a:xfrm>
            <a:off x="7477125" y="4608000"/>
            <a:ext cx="41244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“squid game”</a:t>
            </a:r>
            <a:endParaRPr/>
          </a:p>
        </p:txBody>
      </p:sp>
      <p:sp>
        <p:nvSpPr>
          <p:cNvPr id="525" name="Google Shape;525;g116e4d11830_3_1"/>
          <p:cNvSpPr txBox="1"/>
          <p:nvPr>
            <p:ph idx="12" type="sldNum"/>
          </p:nvPr>
        </p:nvSpPr>
        <p:spPr>
          <a:xfrm>
            <a:off x="11601450" y="6687111"/>
            <a:ext cx="5487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6" name="Google Shape;526;g116e4d11830_3_1"/>
          <p:cNvSpPr txBox="1"/>
          <p:nvPr/>
        </p:nvSpPr>
        <p:spPr>
          <a:xfrm>
            <a:off x="10660775" y="97500"/>
            <a:ext cx="1358700" cy="64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27" name="Google Shape;527;g116e4d11830_3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2725" y="-162500"/>
            <a:ext cx="2299274" cy="153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g116e4d11830_3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24540"/>
            <a:ext cx="12191999" cy="5435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16e4d11830_3_22"/>
          <p:cNvSpPr txBox="1"/>
          <p:nvPr>
            <p:ph idx="1" type="body"/>
          </p:nvPr>
        </p:nvSpPr>
        <p:spPr>
          <a:xfrm>
            <a:off x="860375" y="386925"/>
            <a:ext cx="57030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 for hashtag #squidgame in Twitter data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667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5" name="Google Shape;535;g116e4d11830_3_22"/>
          <p:cNvGrpSpPr/>
          <p:nvPr/>
        </p:nvGrpSpPr>
        <p:grpSpPr>
          <a:xfrm>
            <a:off x="7699827" y="846814"/>
            <a:ext cx="4025700" cy="2720700"/>
            <a:chOff x="7699827" y="846814"/>
            <a:chExt cx="4025700" cy="2720700"/>
          </a:xfrm>
        </p:grpSpPr>
        <p:sp>
          <p:nvSpPr>
            <p:cNvPr id="536" name="Google Shape;536;g116e4d11830_3_22"/>
            <p:cNvSpPr/>
            <p:nvPr/>
          </p:nvSpPr>
          <p:spPr>
            <a:xfrm>
              <a:off x="8182897" y="1713921"/>
              <a:ext cx="1022400" cy="10224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7" name="Google Shape;537;g116e4d11830_3_22"/>
            <p:cNvSpPr/>
            <p:nvPr/>
          </p:nvSpPr>
          <p:spPr>
            <a:xfrm>
              <a:off x="11201630" y="2022136"/>
              <a:ext cx="399900" cy="4062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8" name="Google Shape;538;g116e4d11830_3_22"/>
            <p:cNvSpPr/>
            <p:nvPr/>
          </p:nvSpPr>
          <p:spPr>
            <a:xfrm>
              <a:off x="9754515" y="2186345"/>
              <a:ext cx="77700" cy="777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5000">
                  <a:srgbClr val="F7FFFF"/>
                </a:gs>
                <a:gs pos="70000">
                  <a:srgbClr val="C0E3FE"/>
                </a:gs>
                <a:gs pos="100000">
                  <a:srgbClr val="C0E3F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9" name="Google Shape;539;g116e4d11830_3_22"/>
            <p:cNvSpPr/>
            <p:nvPr/>
          </p:nvSpPr>
          <p:spPr>
            <a:xfrm>
              <a:off x="8676163" y="846814"/>
              <a:ext cx="2678700" cy="2720700"/>
            </a:xfrm>
            <a:prstGeom prst="ellipse">
              <a:avLst/>
            </a:prstGeom>
            <a:noFill/>
            <a:ln cap="flat" cmpd="sng" w="111125">
              <a:solidFill>
                <a:schemeClr val="lt1">
                  <a:alpha val="58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540" name="Google Shape;540;g116e4d11830_3_22"/>
            <p:cNvCxnSpPr/>
            <p:nvPr/>
          </p:nvCxnSpPr>
          <p:spPr>
            <a:xfrm>
              <a:off x="7699827" y="2225187"/>
              <a:ext cx="4025700" cy="0"/>
            </a:xfrm>
            <a:prstGeom prst="straightConnector1">
              <a:avLst/>
            </a:prstGeom>
            <a:noFill/>
            <a:ln cap="flat" cmpd="sng" w="9525">
              <a:solidFill>
                <a:schemeClr val="lt2">
                  <a:alpha val="298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41" name="Google Shape;541;g116e4d11830_3_22"/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5000">
                  <a:srgbClr val="F7FFFF"/>
                </a:gs>
                <a:gs pos="70000">
                  <a:srgbClr val="C0E3FE"/>
                </a:gs>
                <a:gs pos="100000">
                  <a:srgbClr val="C0E3F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2" name="Google Shape;542;g116e4d11830_3_22"/>
            <p:cNvSpPr/>
            <p:nvPr/>
          </p:nvSpPr>
          <p:spPr>
            <a:xfrm>
              <a:off x="8837524" y="2905351"/>
              <a:ext cx="248400" cy="252300"/>
            </a:xfrm>
            <a:prstGeom prst="ellipse">
              <a:avLst/>
            </a:prstGeom>
            <a:noFill/>
            <a:ln cap="flat" cmpd="sng" w="9525">
              <a:solidFill>
                <a:srgbClr val="7F7F7F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3" name="Google Shape;543;g116e4d11830_3_22"/>
            <p:cNvSpPr/>
            <p:nvPr/>
          </p:nvSpPr>
          <p:spPr>
            <a:xfrm>
              <a:off x="7886691" y="2146902"/>
              <a:ext cx="154200" cy="1566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544" name="Google Shape;544;g116e4d11830_3_22"/>
            <p:cNvCxnSpPr/>
            <p:nvPr/>
          </p:nvCxnSpPr>
          <p:spPr>
            <a:xfrm flipH="1" rot="10800000">
              <a:off x="8513160" y="2225040"/>
              <a:ext cx="1269900" cy="1269900"/>
            </a:xfrm>
            <a:prstGeom prst="straightConnector1">
              <a:avLst/>
            </a:prstGeom>
            <a:noFill/>
            <a:ln cap="flat" cmpd="sng" w="9525">
              <a:solidFill>
                <a:schemeClr val="lt2">
                  <a:alpha val="298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45" name="Google Shape;545;g116e4d11830_3_22"/>
          <p:cNvSpPr txBox="1"/>
          <p:nvPr>
            <p:ph type="ctrTitle"/>
          </p:nvPr>
        </p:nvSpPr>
        <p:spPr>
          <a:xfrm>
            <a:off x="6563375" y="4741311"/>
            <a:ext cx="50856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orbel"/>
              <a:buNone/>
            </a:pPr>
            <a:r>
              <a:rPr lang="en-US"/>
              <a:t>Twitter Data</a:t>
            </a:r>
            <a:endParaRPr/>
          </a:p>
        </p:txBody>
      </p:sp>
      <p:sp>
        <p:nvSpPr>
          <p:cNvPr id="546" name="Google Shape;546;g116e4d11830_3_22"/>
          <p:cNvSpPr txBox="1"/>
          <p:nvPr>
            <p:ph idx="2" type="subTitle"/>
          </p:nvPr>
        </p:nvSpPr>
        <p:spPr>
          <a:xfrm>
            <a:off x="7516125" y="5712588"/>
            <a:ext cx="41244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“squid game”</a:t>
            </a:r>
            <a:endParaRPr/>
          </a:p>
        </p:txBody>
      </p:sp>
      <p:sp>
        <p:nvSpPr>
          <p:cNvPr id="547" name="Google Shape;547;g116e4d11830_3_22"/>
          <p:cNvSpPr txBox="1"/>
          <p:nvPr>
            <p:ph idx="12" type="sldNum"/>
          </p:nvPr>
        </p:nvSpPr>
        <p:spPr>
          <a:xfrm>
            <a:off x="11601450" y="6687111"/>
            <a:ext cx="5487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8" name="Google Shape;548;g116e4d11830_3_22"/>
          <p:cNvSpPr txBox="1"/>
          <p:nvPr/>
        </p:nvSpPr>
        <p:spPr>
          <a:xfrm>
            <a:off x="10660775" y="97500"/>
            <a:ext cx="1358700" cy="64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49" name="Google Shape;549;g116e4d11830_3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2725" y="-162500"/>
            <a:ext cx="2299274" cy="153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g116e4d11830_3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00" y="1263605"/>
            <a:ext cx="12192000" cy="1887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g116e4d11830_3_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950" y="4002775"/>
            <a:ext cx="11887200" cy="21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g116e4d11830_3_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7900" y="3583238"/>
            <a:ext cx="11887200" cy="20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g116e4d11830_3_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3950" y="4370850"/>
            <a:ext cx="11887200" cy="213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g116e4d11830_3_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4925671"/>
            <a:ext cx="12191999" cy="1244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16e4d115b4_0_0"/>
          <p:cNvSpPr txBox="1"/>
          <p:nvPr>
            <p:ph idx="12" type="sldNum"/>
          </p:nvPr>
        </p:nvSpPr>
        <p:spPr>
          <a:xfrm>
            <a:off x="11601450" y="6687111"/>
            <a:ext cx="5487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  <p:sp>
        <p:nvSpPr>
          <p:cNvPr id="561" name="Google Shape;561;g116e4d115b4_0_0"/>
          <p:cNvSpPr txBox="1"/>
          <p:nvPr>
            <p:ph idx="1" type="body"/>
          </p:nvPr>
        </p:nvSpPr>
        <p:spPr>
          <a:xfrm>
            <a:off x="601682" y="1152000"/>
            <a:ext cx="10999800" cy="503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Creation of data structures: nested hash maps</a:t>
            </a:r>
            <a:endParaRPr sz="24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Create an array of the names of metrics that will be referenced later</a:t>
            </a:r>
            <a:endParaRPr sz="22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i.e. username, country, city, follower count, favorites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Outer hash map contains the name of the metric as the keys and inner hash maps as the values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Inner hash maps contain the value of the metric as the key and the number of occurrences as the value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562" name="Google Shape;562;g116e4d115b4_0_0"/>
          <p:cNvSpPr txBox="1"/>
          <p:nvPr>
            <p:ph type="title"/>
          </p:nvPr>
        </p:nvSpPr>
        <p:spPr>
          <a:xfrm>
            <a:off x="601682" y="432000"/>
            <a:ext cx="9973500" cy="43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Import, Processing, and Storage</a:t>
            </a:r>
            <a:endParaRPr/>
          </a:p>
        </p:txBody>
      </p:sp>
      <p:sp>
        <p:nvSpPr>
          <p:cNvPr id="563" name="Google Shape;563;g116e4d115b4_0_0"/>
          <p:cNvSpPr txBox="1"/>
          <p:nvPr/>
        </p:nvSpPr>
        <p:spPr>
          <a:xfrm>
            <a:off x="10615275" y="162500"/>
            <a:ext cx="1436700" cy="59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64" name="Google Shape;564;g116e4d115b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2725" y="-162500"/>
            <a:ext cx="2299274" cy="153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g116e4d115b4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6825" y="3581550"/>
            <a:ext cx="945832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16e4d11830_4_0"/>
          <p:cNvSpPr txBox="1"/>
          <p:nvPr>
            <p:ph idx="12" type="sldNum"/>
          </p:nvPr>
        </p:nvSpPr>
        <p:spPr>
          <a:xfrm>
            <a:off x="11601450" y="6687111"/>
            <a:ext cx="5487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  <p:sp>
        <p:nvSpPr>
          <p:cNvPr id="572" name="Google Shape;572;g116e4d11830_4_0"/>
          <p:cNvSpPr txBox="1"/>
          <p:nvPr>
            <p:ph idx="1" type="body"/>
          </p:nvPr>
        </p:nvSpPr>
        <p:spPr>
          <a:xfrm>
            <a:off x="601679" y="1152000"/>
            <a:ext cx="5166000" cy="503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00050" lvl="0" marL="457200" rtl="0" algn="l">
              <a:spcBef>
                <a:spcPts val="1000"/>
              </a:spcBef>
              <a:spcAft>
                <a:spcPts val="0"/>
              </a:spcAft>
              <a:buSzPts val="2700"/>
              <a:buChar char="-"/>
            </a:pPr>
            <a:r>
              <a:rPr lang="en-US" sz="2700"/>
              <a:t>Data import:</a:t>
            </a:r>
            <a:endParaRPr sz="27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-US" sz="2500"/>
              <a:t>First, we i</a:t>
            </a:r>
            <a:r>
              <a:rPr lang="en-US" sz="2500"/>
              <a:t>mported the raw Twitter data line-by-line into an ArrayList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-US" sz="2500"/>
              <a:t>Then, we mported a list of all cities in the world with population over 15,000 from GeoNames.org into an ArrayList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-US" sz="2500"/>
              <a:t>We assigned each column of the two sets of imported data into a sub-array within each ArrayList item</a:t>
            </a:r>
            <a:endParaRPr sz="2500"/>
          </a:p>
        </p:txBody>
      </p:sp>
      <p:sp>
        <p:nvSpPr>
          <p:cNvPr id="573" name="Google Shape;573;g116e4d11830_4_0"/>
          <p:cNvSpPr txBox="1"/>
          <p:nvPr>
            <p:ph type="title"/>
          </p:nvPr>
        </p:nvSpPr>
        <p:spPr>
          <a:xfrm>
            <a:off x="601682" y="432000"/>
            <a:ext cx="9973500" cy="43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Import, Processing, and Storage</a:t>
            </a:r>
            <a:endParaRPr/>
          </a:p>
        </p:txBody>
      </p:sp>
      <p:sp>
        <p:nvSpPr>
          <p:cNvPr id="574" name="Google Shape;574;g116e4d11830_4_0"/>
          <p:cNvSpPr txBox="1"/>
          <p:nvPr/>
        </p:nvSpPr>
        <p:spPr>
          <a:xfrm>
            <a:off x="10615275" y="162500"/>
            <a:ext cx="1436700" cy="59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75" name="Google Shape;575;g116e4d11830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2725" y="-162500"/>
            <a:ext cx="2299274" cy="153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g116e4d11830_4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0099" y="1452850"/>
            <a:ext cx="4345150" cy="47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16444f0b8e_0_0"/>
          <p:cNvSpPr txBox="1"/>
          <p:nvPr>
            <p:ph idx="12" type="sldNum"/>
          </p:nvPr>
        </p:nvSpPr>
        <p:spPr>
          <a:xfrm>
            <a:off x="11601450" y="6687111"/>
            <a:ext cx="5487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  <p:sp>
        <p:nvSpPr>
          <p:cNvPr id="583" name="Google Shape;583;g116444f0b8e_0_0"/>
          <p:cNvSpPr txBox="1"/>
          <p:nvPr>
            <p:ph idx="1" type="body"/>
          </p:nvPr>
        </p:nvSpPr>
        <p:spPr>
          <a:xfrm>
            <a:off x="601675" y="1152000"/>
            <a:ext cx="10999800" cy="207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-"/>
            </a:pPr>
            <a:r>
              <a:rPr lang="en-US" sz="2100"/>
              <a:t>Data processing: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 sz="2100"/>
              <a:t>We used RegEx to extract data points from each column of the Twitter data</a:t>
            </a:r>
            <a:endParaRPr sz="2100"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 sz="2100"/>
              <a:t>Points included Month, Day, Year, Hour, Minute, Second, hashtags, mentions, and more</a:t>
            </a:r>
            <a:endParaRPr sz="2100"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 sz="2100"/>
              <a:t>Compared the tweet location field with the list of city names from GeoNames.org</a:t>
            </a:r>
            <a:endParaRPr sz="2100"/>
          </a:p>
          <a:p>
            <a:pPr indent="-361950" lvl="3" marL="18288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 sz="2100"/>
              <a:t>Used the city name to guess at the country</a:t>
            </a:r>
            <a:endParaRPr sz="2100"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 sz="2100"/>
              <a:t>Extracted @ mentions from the tweet text</a:t>
            </a:r>
            <a:endParaRPr sz="2100"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 sz="2100"/>
              <a:t>Convert to lowercase where applicable</a:t>
            </a:r>
            <a:endParaRPr sz="2100"/>
          </a:p>
        </p:txBody>
      </p:sp>
      <p:sp>
        <p:nvSpPr>
          <p:cNvPr id="584" name="Google Shape;584;g116444f0b8e_0_0"/>
          <p:cNvSpPr txBox="1"/>
          <p:nvPr>
            <p:ph type="title"/>
          </p:nvPr>
        </p:nvSpPr>
        <p:spPr>
          <a:xfrm>
            <a:off x="601682" y="432000"/>
            <a:ext cx="9973500" cy="43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Import, Processing, and Storage</a:t>
            </a:r>
            <a:endParaRPr/>
          </a:p>
        </p:txBody>
      </p:sp>
      <p:sp>
        <p:nvSpPr>
          <p:cNvPr id="585" name="Google Shape;585;g116444f0b8e_0_0"/>
          <p:cNvSpPr txBox="1"/>
          <p:nvPr/>
        </p:nvSpPr>
        <p:spPr>
          <a:xfrm>
            <a:off x="10615275" y="162500"/>
            <a:ext cx="1436700" cy="59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86" name="Google Shape;586;g116444f0b8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2725" y="-162500"/>
            <a:ext cx="2299274" cy="153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g116444f0b8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0025" y="3228800"/>
            <a:ext cx="956310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16e4d11830_4_23"/>
          <p:cNvSpPr txBox="1"/>
          <p:nvPr>
            <p:ph idx="12" type="sldNum"/>
          </p:nvPr>
        </p:nvSpPr>
        <p:spPr>
          <a:xfrm>
            <a:off x="11601450" y="6687111"/>
            <a:ext cx="5487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  <p:sp>
        <p:nvSpPr>
          <p:cNvPr id="594" name="Google Shape;594;g116e4d11830_4_23"/>
          <p:cNvSpPr txBox="1"/>
          <p:nvPr>
            <p:ph type="title"/>
          </p:nvPr>
        </p:nvSpPr>
        <p:spPr>
          <a:xfrm>
            <a:off x="601682" y="432000"/>
            <a:ext cx="9973500" cy="43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Import, Processing, and Storage</a:t>
            </a:r>
            <a:endParaRPr/>
          </a:p>
        </p:txBody>
      </p:sp>
      <p:sp>
        <p:nvSpPr>
          <p:cNvPr id="595" name="Google Shape;595;g116e4d11830_4_23"/>
          <p:cNvSpPr txBox="1"/>
          <p:nvPr/>
        </p:nvSpPr>
        <p:spPr>
          <a:xfrm>
            <a:off x="10615275" y="162500"/>
            <a:ext cx="1436700" cy="59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96" name="Google Shape;596;g116e4d11830_4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2725" y="-162500"/>
            <a:ext cx="2299274" cy="153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g116e4d11830_4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6338" y="1810275"/>
            <a:ext cx="9839325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16e4d11830_4_11"/>
          <p:cNvSpPr txBox="1"/>
          <p:nvPr>
            <p:ph idx="12" type="sldNum"/>
          </p:nvPr>
        </p:nvSpPr>
        <p:spPr>
          <a:xfrm>
            <a:off x="11601450" y="6687111"/>
            <a:ext cx="5487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  <p:sp>
        <p:nvSpPr>
          <p:cNvPr id="604" name="Google Shape;604;g116e4d11830_4_11"/>
          <p:cNvSpPr txBox="1"/>
          <p:nvPr>
            <p:ph idx="1" type="body"/>
          </p:nvPr>
        </p:nvSpPr>
        <p:spPr>
          <a:xfrm>
            <a:off x="601675" y="1152000"/>
            <a:ext cx="10999800" cy="179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-"/>
            </a:pPr>
            <a:r>
              <a:rPr lang="en-US" sz="2300"/>
              <a:t>Post-processing storage: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-US" sz="2300"/>
              <a:t>After processing the input files, the tweet metric variables were populated and ready to be added to the hash maps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-US" sz="2300"/>
              <a:t>The inner hash map keys are read to determine if the metric already exists in the table. If it does, increment occurrence counter (value) by 1, otherwise set to 1.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-US" sz="2300"/>
              <a:t>Provides basis for statistics data and visualizations</a:t>
            </a:r>
            <a:endParaRPr sz="2300"/>
          </a:p>
        </p:txBody>
      </p:sp>
      <p:sp>
        <p:nvSpPr>
          <p:cNvPr id="605" name="Google Shape;605;g116e4d11830_4_11"/>
          <p:cNvSpPr txBox="1"/>
          <p:nvPr>
            <p:ph type="title"/>
          </p:nvPr>
        </p:nvSpPr>
        <p:spPr>
          <a:xfrm>
            <a:off x="601682" y="432000"/>
            <a:ext cx="9973500" cy="43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Import, Processing, and Storage</a:t>
            </a:r>
            <a:endParaRPr/>
          </a:p>
        </p:txBody>
      </p:sp>
      <p:sp>
        <p:nvSpPr>
          <p:cNvPr id="606" name="Google Shape;606;g116e4d11830_4_11"/>
          <p:cNvSpPr txBox="1"/>
          <p:nvPr/>
        </p:nvSpPr>
        <p:spPr>
          <a:xfrm>
            <a:off x="10615275" y="162500"/>
            <a:ext cx="1436700" cy="59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607" name="Google Shape;607;g116e4d11830_4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2725" y="-162500"/>
            <a:ext cx="2299274" cy="153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g116e4d11830_4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838" y="3192413"/>
            <a:ext cx="4391025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g116e4d11830_4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1025" y="3192425"/>
            <a:ext cx="651108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g116e4d11830_1_0"/>
          <p:cNvGrpSpPr/>
          <p:nvPr/>
        </p:nvGrpSpPr>
        <p:grpSpPr>
          <a:xfrm>
            <a:off x="7699827" y="846814"/>
            <a:ext cx="4025700" cy="2720700"/>
            <a:chOff x="7699827" y="846814"/>
            <a:chExt cx="4025700" cy="2720700"/>
          </a:xfrm>
        </p:grpSpPr>
        <p:sp>
          <p:nvSpPr>
            <p:cNvPr id="616" name="Google Shape;616;g116e4d11830_1_0"/>
            <p:cNvSpPr/>
            <p:nvPr/>
          </p:nvSpPr>
          <p:spPr>
            <a:xfrm>
              <a:off x="8182897" y="1713921"/>
              <a:ext cx="1022400" cy="10224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7" name="Google Shape;617;g116e4d11830_1_0"/>
            <p:cNvSpPr/>
            <p:nvPr/>
          </p:nvSpPr>
          <p:spPr>
            <a:xfrm>
              <a:off x="11201630" y="2022136"/>
              <a:ext cx="399900" cy="4062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8" name="Google Shape;618;g116e4d11830_1_0"/>
            <p:cNvSpPr/>
            <p:nvPr/>
          </p:nvSpPr>
          <p:spPr>
            <a:xfrm>
              <a:off x="9754515" y="2186345"/>
              <a:ext cx="77700" cy="777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5000">
                  <a:srgbClr val="F7FFFF"/>
                </a:gs>
                <a:gs pos="70000">
                  <a:srgbClr val="C0E3FE"/>
                </a:gs>
                <a:gs pos="100000">
                  <a:srgbClr val="C0E3F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9" name="Google Shape;619;g116e4d11830_1_0"/>
            <p:cNvSpPr/>
            <p:nvPr/>
          </p:nvSpPr>
          <p:spPr>
            <a:xfrm>
              <a:off x="8676163" y="846814"/>
              <a:ext cx="2678700" cy="2720700"/>
            </a:xfrm>
            <a:prstGeom prst="ellipse">
              <a:avLst/>
            </a:prstGeom>
            <a:noFill/>
            <a:ln cap="flat" cmpd="sng" w="111125">
              <a:solidFill>
                <a:schemeClr val="lt1">
                  <a:alpha val="58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620" name="Google Shape;620;g116e4d11830_1_0"/>
            <p:cNvCxnSpPr/>
            <p:nvPr/>
          </p:nvCxnSpPr>
          <p:spPr>
            <a:xfrm>
              <a:off x="7699827" y="2225187"/>
              <a:ext cx="4025700" cy="0"/>
            </a:xfrm>
            <a:prstGeom prst="straightConnector1">
              <a:avLst/>
            </a:prstGeom>
            <a:noFill/>
            <a:ln cap="flat" cmpd="sng" w="9525">
              <a:solidFill>
                <a:schemeClr val="lt2">
                  <a:alpha val="298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21" name="Google Shape;621;g116e4d11830_1_0"/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5000">
                  <a:srgbClr val="F7FFFF"/>
                </a:gs>
                <a:gs pos="70000">
                  <a:srgbClr val="C0E3FE"/>
                </a:gs>
                <a:gs pos="100000">
                  <a:srgbClr val="C0E3F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2" name="Google Shape;622;g116e4d11830_1_0"/>
            <p:cNvSpPr/>
            <p:nvPr/>
          </p:nvSpPr>
          <p:spPr>
            <a:xfrm>
              <a:off x="8837524" y="2905351"/>
              <a:ext cx="248400" cy="252300"/>
            </a:xfrm>
            <a:prstGeom prst="ellipse">
              <a:avLst/>
            </a:prstGeom>
            <a:noFill/>
            <a:ln cap="flat" cmpd="sng" w="9525">
              <a:solidFill>
                <a:srgbClr val="7F7F7F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3" name="Google Shape;623;g116e4d11830_1_0"/>
            <p:cNvSpPr/>
            <p:nvPr/>
          </p:nvSpPr>
          <p:spPr>
            <a:xfrm>
              <a:off x="7886691" y="2146902"/>
              <a:ext cx="154200" cy="1566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624" name="Google Shape;624;g116e4d11830_1_0"/>
            <p:cNvCxnSpPr/>
            <p:nvPr/>
          </p:nvCxnSpPr>
          <p:spPr>
            <a:xfrm flipH="1" rot="10800000">
              <a:off x="8513160" y="2225040"/>
              <a:ext cx="1269900" cy="1269900"/>
            </a:xfrm>
            <a:prstGeom prst="straightConnector1">
              <a:avLst/>
            </a:prstGeom>
            <a:noFill/>
            <a:ln cap="flat" cmpd="sng" w="9525">
              <a:solidFill>
                <a:schemeClr val="lt2">
                  <a:alpha val="298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25" name="Google Shape;625;g116e4d11830_1_0"/>
          <p:cNvSpPr txBox="1"/>
          <p:nvPr>
            <p:ph type="ctrTitle"/>
          </p:nvPr>
        </p:nvSpPr>
        <p:spPr>
          <a:xfrm>
            <a:off x="6515800" y="3674373"/>
            <a:ext cx="50856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orbel"/>
              <a:buNone/>
            </a:pPr>
            <a:r>
              <a:rPr lang="en-US"/>
              <a:t>Twitter Data</a:t>
            </a:r>
            <a:endParaRPr/>
          </a:p>
        </p:txBody>
      </p:sp>
      <p:sp>
        <p:nvSpPr>
          <p:cNvPr id="626" name="Google Shape;626;g116e4d11830_1_0"/>
          <p:cNvSpPr txBox="1"/>
          <p:nvPr>
            <p:ph idx="2" type="subTitle"/>
          </p:nvPr>
        </p:nvSpPr>
        <p:spPr>
          <a:xfrm>
            <a:off x="7477125" y="4608000"/>
            <a:ext cx="41244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#SquidGame</a:t>
            </a:r>
            <a:endParaRPr/>
          </a:p>
        </p:txBody>
      </p:sp>
      <p:sp>
        <p:nvSpPr>
          <p:cNvPr id="627" name="Google Shape;627;g116e4d11830_1_0"/>
          <p:cNvSpPr txBox="1"/>
          <p:nvPr>
            <p:ph idx="12" type="sldNum"/>
          </p:nvPr>
        </p:nvSpPr>
        <p:spPr>
          <a:xfrm>
            <a:off x="11601450" y="6687111"/>
            <a:ext cx="5487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8" name="Google Shape;628;g116e4d11830_1_0"/>
          <p:cNvSpPr txBox="1"/>
          <p:nvPr/>
        </p:nvSpPr>
        <p:spPr>
          <a:xfrm>
            <a:off x="10660775" y="97500"/>
            <a:ext cx="1358700" cy="64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629" name="Google Shape;629;g116e4d11830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2725" y="0"/>
            <a:ext cx="2299274" cy="153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g116e4d11830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175" y="97500"/>
            <a:ext cx="6210998" cy="3969962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g116e4d11830_1_0"/>
          <p:cNvSpPr txBox="1"/>
          <p:nvPr/>
        </p:nvSpPr>
        <p:spPr>
          <a:xfrm>
            <a:off x="1320525" y="4229400"/>
            <a:ext cx="38763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orbel"/>
              <a:buChar char="●"/>
            </a:pPr>
            <a:r>
              <a:rPr lang="en-US" sz="19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Number of Uniques </a:t>
            </a:r>
            <a:endParaRPr sz="19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orbel"/>
              <a:buChar char="●"/>
            </a:pPr>
            <a:r>
              <a:rPr lang="en-US" sz="19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Most Frequently Used Element</a:t>
            </a:r>
            <a:endParaRPr sz="19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rbel"/>
              <a:buChar char="●"/>
            </a:pPr>
            <a:r>
              <a:rPr lang="en-US" sz="19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Time </a:t>
            </a:r>
            <a:r>
              <a:rPr lang="en-US" sz="19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Elapsed</a:t>
            </a:r>
            <a:r>
              <a:rPr lang="en-US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" name="Google Shape;637;g116e4d11830_1_22"/>
          <p:cNvGrpSpPr/>
          <p:nvPr/>
        </p:nvGrpSpPr>
        <p:grpSpPr>
          <a:xfrm>
            <a:off x="7699827" y="846814"/>
            <a:ext cx="4025700" cy="2720700"/>
            <a:chOff x="7699827" y="846814"/>
            <a:chExt cx="4025700" cy="2720700"/>
          </a:xfrm>
        </p:grpSpPr>
        <p:sp>
          <p:nvSpPr>
            <p:cNvPr id="638" name="Google Shape;638;g116e4d11830_1_22"/>
            <p:cNvSpPr/>
            <p:nvPr/>
          </p:nvSpPr>
          <p:spPr>
            <a:xfrm>
              <a:off x="8182897" y="1713921"/>
              <a:ext cx="1022400" cy="10224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9" name="Google Shape;639;g116e4d11830_1_22"/>
            <p:cNvSpPr/>
            <p:nvPr/>
          </p:nvSpPr>
          <p:spPr>
            <a:xfrm>
              <a:off x="11201630" y="2022136"/>
              <a:ext cx="399900" cy="4062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0" name="Google Shape;640;g116e4d11830_1_22"/>
            <p:cNvSpPr/>
            <p:nvPr/>
          </p:nvSpPr>
          <p:spPr>
            <a:xfrm>
              <a:off x="9754515" y="2186345"/>
              <a:ext cx="77700" cy="777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5000">
                  <a:srgbClr val="F7FFFF"/>
                </a:gs>
                <a:gs pos="70000">
                  <a:srgbClr val="C0E3FE"/>
                </a:gs>
                <a:gs pos="100000">
                  <a:srgbClr val="C0E3F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1" name="Google Shape;641;g116e4d11830_1_22"/>
            <p:cNvSpPr/>
            <p:nvPr/>
          </p:nvSpPr>
          <p:spPr>
            <a:xfrm>
              <a:off x="8676163" y="846814"/>
              <a:ext cx="2678700" cy="2720700"/>
            </a:xfrm>
            <a:prstGeom prst="ellipse">
              <a:avLst/>
            </a:prstGeom>
            <a:noFill/>
            <a:ln cap="flat" cmpd="sng" w="111125">
              <a:solidFill>
                <a:schemeClr val="lt1">
                  <a:alpha val="58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642" name="Google Shape;642;g116e4d11830_1_22"/>
            <p:cNvCxnSpPr/>
            <p:nvPr/>
          </p:nvCxnSpPr>
          <p:spPr>
            <a:xfrm>
              <a:off x="7699827" y="2225187"/>
              <a:ext cx="4025700" cy="0"/>
            </a:xfrm>
            <a:prstGeom prst="straightConnector1">
              <a:avLst/>
            </a:prstGeom>
            <a:noFill/>
            <a:ln cap="flat" cmpd="sng" w="9525">
              <a:solidFill>
                <a:schemeClr val="lt2">
                  <a:alpha val="298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43" name="Google Shape;643;g116e4d11830_1_22"/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5000">
                  <a:srgbClr val="F7FFFF"/>
                </a:gs>
                <a:gs pos="70000">
                  <a:srgbClr val="C0E3FE"/>
                </a:gs>
                <a:gs pos="100000">
                  <a:srgbClr val="C0E3F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4" name="Google Shape;644;g116e4d11830_1_22"/>
            <p:cNvSpPr/>
            <p:nvPr/>
          </p:nvSpPr>
          <p:spPr>
            <a:xfrm>
              <a:off x="8837524" y="2905351"/>
              <a:ext cx="248400" cy="252300"/>
            </a:xfrm>
            <a:prstGeom prst="ellipse">
              <a:avLst/>
            </a:prstGeom>
            <a:noFill/>
            <a:ln cap="flat" cmpd="sng" w="9525">
              <a:solidFill>
                <a:srgbClr val="7F7F7F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5" name="Google Shape;645;g116e4d11830_1_22"/>
            <p:cNvSpPr/>
            <p:nvPr/>
          </p:nvSpPr>
          <p:spPr>
            <a:xfrm>
              <a:off x="7886691" y="2146902"/>
              <a:ext cx="154200" cy="1566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646" name="Google Shape;646;g116e4d11830_1_22"/>
            <p:cNvCxnSpPr/>
            <p:nvPr/>
          </p:nvCxnSpPr>
          <p:spPr>
            <a:xfrm flipH="1" rot="10800000">
              <a:off x="8513160" y="2225040"/>
              <a:ext cx="1269900" cy="1269900"/>
            </a:xfrm>
            <a:prstGeom prst="straightConnector1">
              <a:avLst/>
            </a:prstGeom>
            <a:noFill/>
            <a:ln cap="flat" cmpd="sng" w="9525">
              <a:solidFill>
                <a:schemeClr val="lt2">
                  <a:alpha val="298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47" name="Google Shape;647;g116e4d11830_1_22"/>
          <p:cNvSpPr txBox="1"/>
          <p:nvPr>
            <p:ph type="ctrTitle"/>
          </p:nvPr>
        </p:nvSpPr>
        <p:spPr>
          <a:xfrm>
            <a:off x="6515800" y="3674373"/>
            <a:ext cx="50856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orbel"/>
              <a:buNone/>
            </a:pPr>
            <a:r>
              <a:rPr lang="en-US"/>
              <a:t>Twitter Data</a:t>
            </a:r>
            <a:endParaRPr/>
          </a:p>
        </p:txBody>
      </p:sp>
      <p:sp>
        <p:nvSpPr>
          <p:cNvPr id="648" name="Google Shape;648;g116e4d11830_1_22"/>
          <p:cNvSpPr txBox="1"/>
          <p:nvPr>
            <p:ph idx="2" type="subTitle"/>
          </p:nvPr>
        </p:nvSpPr>
        <p:spPr>
          <a:xfrm>
            <a:off x="7477125" y="4608000"/>
            <a:ext cx="41244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#SquidGame</a:t>
            </a:r>
            <a:endParaRPr/>
          </a:p>
        </p:txBody>
      </p:sp>
      <p:sp>
        <p:nvSpPr>
          <p:cNvPr id="649" name="Google Shape;649;g116e4d11830_1_22"/>
          <p:cNvSpPr txBox="1"/>
          <p:nvPr>
            <p:ph idx="12" type="sldNum"/>
          </p:nvPr>
        </p:nvSpPr>
        <p:spPr>
          <a:xfrm>
            <a:off x="11601450" y="6687111"/>
            <a:ext cx="5487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0" name="Google Shape;650;g116e4d11830_1_22"/>
          <p:cNvSpPr txBox="1"/>
          <p:nvPr/>
        </p:nvSpPr>
        <p:spPr>
          <a:xfrm>
            <a:off x="10660775" y="97500"/>
            <a:ext cx="1358700" cy="64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651" name="Google Shape;651;g116e4d11830_1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2725" y="0"/>
            <a:ext cx="2299274" cy="153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g116e4d11830_1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625" y="250920"/>
            <a:ext cx="7380204" cy="3423451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g116e4d11830_1_22"/>
          <p:cNvSpPr txBox="1"/>
          <p:nvPr/>
        </p:nvSpPr>
        <p:spPr>
          <a:xfrm>
            <a:off x="2071575" y="4194400"/>
            <a:ext cx="3876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orbel"/>
              <a:buChar char="●"/>
            </a:pPr>
            <a:r>
              <a:rPr lang="en-US" sz="19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Four User Inputed Elements </a:t>
            </a:r>
            <a:endParaRPr sz="19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orbel"/>
              <a:buChar char="●"/>
            </a:pPr>
            <a:r>
              <a:rPr lang="en-US" sz="19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Displayed</a:t>
            </a:r>
            <a:r>
              <a:rPr lang="en-US" sz="19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as a Bar Graph </a:t>
            </a:r>
            <a:endParaRPr sz="19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2"/>
          <p:cNvSpPr/>
          <p:nvPr/>
        </p:nvSpPr>
        <p:spPr>
          <a:xfrm>
            <a:off x="6894288" y="2378066"/>
            <a:ext cx="5008820" cy="4382304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60" name="Google Shape;660;p22"/>
          <p:cNvSpPr/>
          <p:nvPr/>
        </p:nvSpPr>
        <p:spPr>
          <a:xfrm>
            <a:off x="6894288" y="210465"/>
            <a:ext cx="5008820" cy="2167601"/>
          </a:xfrm>
          <a:prstGeom prst="rect">
            <a:avLst/>
          </a:prstGeom>
          <a:solidFill>
            <a:schemeClr val="dk1">
              <a:alpha val="9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61" name="Google Shape;661;p22"/>
          <p:cNvSpPr txBox="1"/>
          <p:nvPr>
            <p:ph type="ctrTitle"/>
          </p:nvPr>
        </p:nvSpPr>
        <p:spPr>
          <a:xfrm>
            <a:off x="6650100" y="2015100"/>
            <a:ext cx="5190600" cy="282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lang="en-US" sz="7000"/>
              <a:t>THANK YOU</a:t>
            </a:r>
            <a:endParaRPr sz="7000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lang="en-US" sz="7000"/>
              <a:t>Questions?</a:t>
            </a:r>
            <a:endParaRPr sz="7000"/>
          </a:p>
        </p:txBody>
      </p:sp>
      <p:cxnSp>
        <p:nvCxnSpPr>
          <p:cNvPr id="662" name="Google Shape;662;p22"/>
          <p:cNvCxnSpPr/>
          <p:nvPr/>
        </p:nvCxnSpPr>
        <p:spPr>
          <a:xfrm>
            <a:off x="11903108" y="210466"/>
            <a:ext cx="0" cy="6492753"/>
          </a:xfrm>
          <a:prstGeom prst="straightConnector1">
            <a:avLst/>
          </a:prstGeom>
          <a:noFill/>
          <a:ln cap="flat" cmpd="sng" w="9525">
            <a:solidFill>
              <a:srgbClr val="F2F2F2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63" name="Google Shape;663;p22"/>
          <p:cNvCxnSpPr/>
          <p:nvPr/>
        </p:nvCxnSpPr>
        <p:spPr>
          <a:xfrm>
            <a:off x="11903108" y="210466"/>
            <a:ext cx="0" cy="6492753"/>
          </a:xfrm>
          <a:prstGeom prst="straightConnector1">
            <a:avLst/>
          </a:prstGeom>
          <a:noFill/>
          <a:ln cap="flat" cmpd="sng" w="9525">
            <a:solidFill>
              <a:srgbClr val="F2F2F2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64" name="Google Shape;664;p22"/>
          <p:cNvCxnSpPr/>
          <p:nvPr/>
        </p:nvCxnSpPr>
        <p:spPr>
          <a:xfrm>
            <a:off x="6894288" y="210466"/>
            <a:ext cx="0" cy="6492753"/>
          </a:xfrm>
          <a:prstGeom prst="straightConnector1">
            <a:avLst/>
          </a:prstGeom>
          <a:noFill/>
          <a:ln cap="flat" cmpd="sng" w="9525">
            <a:solidFill>
              <a:srgbClr val="F2F2F2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5" name="Google Shape;665;p22"/>
          <p:cNvSpPr txBox="1"/>
          <p:nvPr/>
        </p:nvSpPr>
        <p:spPr>
          <a:xfrm>
            <a:off x="10186250" y="513525"/>
            <a:ext cx="1488600" cy="65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666" name="Google Shape;6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3825" y="351175"/>
            <a:ext cx="2299274" cy="15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"/>
          <p:cNvSpPr txBox="1"/>
          <p:nvPr>
            <p:ph type="ctrTitle"/>
          </p:nvPr>
        </p:nvSpPr>
        <p:spPr>
          <a:xfrm>
            <a:off x="758917" y="3907857"/>
            <a:ext cx="5167824" cy="153284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390" name="Google Shape;390;p2"/>
          <p:cNvSpPr txBox="1"/>
          <p:nvPr>
            <p:ph idx="1" type="subTitle"/>
          </p:nvPr>
        </p:nvSpPr>
        <p:spPr>
          <a:xfrm>
            <a:off x="6617625" y="2268675"/>
            <a:ext cx="5167800" cy="28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Data Extraction</a:t>
            </a:r>
            <a:endParaRPr sz="2200"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Python</a:t>
            </a:r>
            <a:endParaRPr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Regular Expression (Regex)</a:t>
            </a:r>
            <a:endParaRPr sz="2200"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Data Import</a:t>
            </a:r>
            <a:endParaRPr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Processing</a:t>
            </a:r>
            <a:endParaRPr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Storage</a:t>
            </a:r>
            <a:endParaRPr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Data Statistic</a:t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StdDraw</a:t>
            </a:r>
            <a:endParaRPr sz="2200"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Data Visualization</a:t>
            </a:r>
            <a:endParaRPr/>
          </a:p>
        </p:txBody>
      </p:sp>
      <p:sp>
        <p:nvSpPr>
          <p:cNvPr id="391" name="Google Shape;391;p2"/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392" name="Google Shape;392;p2"/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393" name="Google Shape;393;p2"/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5000">
                  <a:srgbClr val="F7FFFF"/>
                </a:gs>
                <a:gs pos="70000">
                  <a:srgbClr val="C0E3FE"/>
                </a:gs>
                <a:gs pos="100000">
                  <a:srgbClr val="C0E3F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395" name="Google Shape;395;p2"/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396" name="Google Shape;396;p2"/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cap="flat" cmpd="sng" w="111125">
              <a:solidFill>
                <a:schemeClr val="lt1">
                  <a:alpha val="5882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397" name="Google Shape;397;p2"/>
            <p:cNvCxnSpPr/>
            <p:nvPr/>
          </p:nvCxnSpPr>
          <p:spPr>
            <a:xfrm>
              <a:off x="2125238" y="1027660"/>
              <a:ext cx="2332466" cy="2332466"/>
            </a:xfrm>
            <a:prstGeom prst="straightConnector1">
              <a:avLst/>
            </a:prstGeom>
            <a:noFill/>
            <a:ln cap="flat" cmpd="sng" w="9525">
              <a:solidFill>
                <a:schemeClr val="lt2">
                  <a:alpha val="2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98" name="Google Shape;398;p2"/>
          <p:cNvSpPr txBox="1"/>
          <p:nvPr/>
        </p:nvSpPr>
        <p:spPr>
          <a:xfrm>
            <a:off x="4582825" y="546050"/>
            <a:ext cx="1495200" cy="6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99" name="Google Shape;39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225" y="210475"/>
            <a:ext cx="2299274" cy="15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"/>
          <p:cNvSpPr txBox="1"/>
          <p:nvPr>
            <p:ph idx="1" type="body"/>
          </p:nvPr>
        </p:nvSpPr>
        <p:spPr>
          <a:xfrm>
            <a:off x="860375" y="740100"/>
            <a:ext cx="5703000" cy="50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66700" lvl="0" marL="266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Originally considered sample data from Kaggle</a:t>
            </a:r>
            <a:endParaRPr/>
          </a:p>
          <a:p>
            <a:pPr indent="-266700" lvl="0" marL="266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Tried Spring Social Twitter and Twitter4J (Java)</a:t>
            </a:r>
            <a:endParaRPr/>
          </a:p>
          <a:p>
            <a:pPr indent="-266700" lvl="0" marL="266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</a:t>
            </a:r>
            <a:r>
              <a:rPr lang="en-US"/>
              <a:t>xtracted Twitter Data via R packages</a:t>
            </a:r>
            <a:endParaRPr/>
          </a:p>
          <a:p>
            <a:pPr indent="-276225" lvl="1" marL="54292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twitterR</a:t>
            </a:r>
            <a:endParaRPr/>
          </a:p>
          <a:p>
            <a:pPr indent="-276225" lvl="1" marL="54292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rtweet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 configuration used for both twitterR &amp; rtweet</a:t>
            </a:r>
            <a:endParaRPr/>
          </a:p>
          <a:p>
            <a:pPr indent="-266700" lvl="0" marL="2667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Twitter Developer account required</a:t>
            </a:r>
            <a:endParaRPr/>
          </a:p>
          <a:p>
            <a:pPr indent="-266700" lvl="0" marL="2667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Keys: API, API Secret, Token, and Token Secret</a:t>
            </a:r>
            <a:endParaRPr/>
          </a:p>
          <a:p>
            <a:pPr indent="-266700" lvl="0" marL="2667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Retrieve tweets contain the string “squid game”</a:t>
            </a:r>
            <a:endParaRPr/>
          </a:p>
          <a:p>
            <a:pPr indent="0" lvl="0" marL="2667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3"/>
          <p:cNvGrpSpPr/>
          <p:nvPr/>
        </p:nvGrpSpPr>
        <p:grpSpPr>
          <a:xfrm>
            <a:off x="7699827" y="846814"/>
            <a:ext cx="4025781" cy="2720745"/>
            <a:chOff x="7699827" y="846814"/>
            <a:chExt cx="4025781" cy="2720745"/>
          </a:xfrm>
        </p:grpSpPr>
        <p:sp>
          <p:nvSpPr>
            <p:cNvPr id="407" name="Google Shape;407;p3"/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5000">
                  <a:srgbClr val="F7FFFF"/>
                </a:gs>
                <a:gs pos="70000">
                  <a:srgbClr val="C0E3FE"/>
                </a:gs>
                <a:gs pos="100000">
                  <a:srgbClr val="C0E3F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cap="flat" cmpd="sng" w="111125">
              <a:solidFill>
                <a:schemeClr val="lt1">
                  <a:alpha val="5882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411" name="Google Shape;411;p3"/>
            <p:cNvCxnSpPr/>
            <p:nvPr/>
          </p:nvCxnSpPr>
          <p:spPr>
            <a:xfrm>
              <a:off x="7699827" y="2225187"/>
              <a:ext cx="4025781" cy="0"/>
            </a:xfrm>
            <a:prstGeom prst="straightConnector1">
              <a:avLst/>
            </a:prstGeom>
            <a:noFill/>
            <a:ln cap="flat" cmpd="sng" w="9525">
              <a:solidFill>
                <a:schemeClr val="lt2">
                  <a:alpha val="2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12" name="Google Shape;412;p3"/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5000">
                  <a:srgbClr val="F7FFFF"/>
                </a:gs>
                <a:gs pos="70000">
                  <a:srgbClr val="C0E3FE"/>
                </a:gs>
                <a:gs pos="100000">
                  <a:srgbClr val="C0E3F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cap="flat" cmpd="sng" w="9525">
              <a:solidFill>
                <a:srgbClr val="7F7F7F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415" name="Google Shape;415;p3"/>
            <p:cNvCxnSpPr/>
            <p:nvPr/>
          </p:nvCxnSpPr>
          <p:spPr>
            <a:xfrm flipH="1" rot="10800000">
              <a:off x="8513160" y="2225010"/>
              <a:ext cx="1269930" cy="1269930"/>
            </a:xfrm>
            <a:prstGeom prst="straightConnector1">
              <a:avLst/>
            </a:prstGeom>
            <a:noFill/>
            <a:ln cap="flat" cmpd="sng" w="9525">
              <a:solidFill>
                <a:schemeClr val="lt2">
                  <a:alpha val="2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16" name="Google Shape;416;p3"/>
          <p:cNvSpPr txBox="1"/>
          <p:nvPr>
            <p:ph type="ctrTitle"/>
          </p:nvPr>
        </p:nvSpPr>
        <p:spPr>
          <a:xfrm>
            <a:off x="6515800" y="3674373"/>
            <a:ext cx="508565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orbel"/>
              <a:buNone/>
            </a:pPr>
            <a:r>
              <a:rPr lang="en-US"/>
              <a:t>Twitter Data</a:t>
            </a:r>
            <a:endParaRPr/>
          </a:p>
        </p:txBody>
      </p:sp>
      <p:sp>
        <p:nvSpPr>
          <p:cNvPr id="417" name="Google Shape;417;p3"/>
          <p:cNvSpPr txBox="1"/>
          <p:nvPr>
            <p:ph idx="2" type="subTitle"/>
          </p:nvPr>
        </p:nvSpPr>
        <p:spPr>
          <a:xfrm>
            <a:off x="7477125" y="4608000"/>
            <a:ext cx="41244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“squid game”</a:t>
            </a:r>
            <a:endParaRPr/>
          </a:p>
        </p:txBody>
      </p:sp>
      <p:sp>
        <p:nvSpPr>
          <p:cNvPr id="418" name="Google Shape;418;p3"/>
          <p:cNvSpPr txBox="1"/>
          <p:nvPr>
            <p:ph idx="12" type="sldNum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9" name="Google Shape;419;p3"/>
          <p:cNvSpPr txBox="1"/>
          <p:nvPr/>
        </p:nvSpPr>
        <p:spPr>
          <a:xfrm>
            <a:off x="10660775" y="97500"/>
            <a:ext cx="1358700" cy="64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20" name="Google Shape;4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2725" y="0"/>
            <a:ext cx="2299274" cy="15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1576d37769_0_59"/>
          <p:cNvSpPr txBox="1"/>
          <p:nvPr>
            <p:ph idx="1" type="body"/>
          </p:nvPr>
        </p:nvSpPr>
        <p:spPr>
          <a:xfrm>
            <a:off x="860375" y="1265825"/>
            <a:ext cx="4473600" cy="45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66700" lvl="0" marL="2667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Limited to 3500 tweets per cycle</a:t>
            </a:r>
            <a:endParaRPr/>
          </a:p>
          <a:p>
            <a:pPr indent="-266700" lvl="0" marL="2667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Extract from recent 6 days</a:t>
            </a:r>
            <a:endParaRPr/>
          </a:p>
          <a:p>
            <a:pPr indent="-288925" lvl="1" marL="542925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February </a:t>
            </a:r>
            <a:r>
              <a:rPr lang="en-US"/>
              <a:t>12</a:t>
            </a:r>
            <a:r>
              <a:rPr lang="en-US"/>
              <a:t> to 19</a:t>
            </a:r>
            <a:endParaRPr/>
          </a:p>
          <a:p>
            <a:pPr indent="-266700" lvl="0" marL="2667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Limited to default 16</a:t>
            </a:r>
            <a:r>
              <a:rPr lang="en-US"/>
              <a:t> fields</a:t>
            </a:r>
            <a:endParaRPr/>
          </a:p>
        </p:txBody>
      </p:sp>
      <p:sp>
        <p:nvSpPr>
          <p:cNvPr id="427" name="Google Shape;427;g11576d37769_0_59"/>
          <p:cNvSpPr txBox="1"/>
          <p:nvPr>
            <p:ph idx="12" type="sldNum"/>
          </p:nvPr>
        </p:nvSpPr>
        <p:spPr>
          <a:xfrm>
            <a:off x="11601450" y="6687111"/>
            <a:ext cx="5487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8" name="Google Shape;428;g11576d37769_0_59"/>
          <p:cNvSpPr txBox="1"/>
          <p:nvPr/>
        </p:nvSpPr>
        <p:spPr>
          <a:xfrm>
            <a:off x="10660775" y="97500"/>
            <a:ext cx="1358700" cy="64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29" name="Google Shape;429;g11576d37769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2725" y="0"/>
            <a:ext cx="2299274" cy="15328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g11576d37769_0_59"/>
          <p:cNvSpPr txBox="1"/>
          <p:nvPr>
            <p:ph idx="4294967295" type="title"/>
          </p:nvPr>
        </p:nvSpPr>
        <p:spPr>
          <a:xfrm>
            <a:off x="601682" y="432000"/>
            <a:ext cx="99735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rbel"/>
              <a:buNone/>
            </a:pPr>
            <a:r>
              <a:rPr lang="en-US"/>
              <a:t>twitterR Configuration</a:t>
            </a:r>
            <a:endParaRPr/>
          </a:p>
        </p:txBody>
      </p:sp>
      <p:pic>
        <p:nvPicPr>
          <p:cNvPr id="431" name="Google Shape;431;g11576d37769_0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3441" y="1265823"/>
            <a:ext cx="6806434" cy="50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1576d37769_0_92"/>
          <p:cNvSpPr txBox="1"/>
          <p:nvPr>
            <p:ph idx="1" type="body"/>
          </p:nvPr>
        </p:nvSpPr>
        <p:spPr>
          <a:xfrm>
            <a:off x="860375" y="1265825"/>
            <a:ext cx="4473600" cy="45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66700" lvl="0" marL="2667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3,500 rows by 16 fields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66700" lvl="0" marL="2667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Retrieved tweets</a:t>
            </a:r>
            <a:endParaRPr/>
          </a:p>
        </p:txBody>
      </p:sp>
      <p:sp>
        <p:nvSpPr>
          <p:cNvPr id="438" name="Google Shape;438;g11576d37769_0_92"/>
          <p:cNvSpPr txBox="1"/>
          <p:nvPr>
            <p:ph idx="12" type="sldNum"/>
          </p:nvPr>
        </p:nvSpPr>
        <p:spPr>
          <a:xfrm>
            <a:off x="11601450" y="6687111"/>
            <a:ext cx="5487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9" name="Google Shape;439;g11576d37769_0_92"/>
          <p:cNvSpPr txBox="1"/>
          <p:nvPr/>
        </p:nvSpPr>
        <p:spPr>
          <a:xfrm>
            <a:off x="10660775" y="97500"/>
            <a:ext cx="1358700" cy="64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40" name="Google Shape;440;g11576d37769_0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2725" y="0"/>
            <a:ext cx="2299274" cy="153285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g11576d37769_0_92"/>
          <p:cNvSpPr txBox="1"/>
          <p:nvPr>
            <p:ph idx="4294967295" type="title"/>
          </p:nvPr>
        </p:nvSpPr>
        <p:spPr>
          <a:xfrm>
            <a:off x="601682" y="432000"/>
            <a:ext cx="99735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rbel"/>
              <a:buNone/>
            </a:pPr>
            <a:r>
              <a:rPr lang="en-US"/>
              <a:t>twitterR Results</a:t>
            </a:r>
            <a:endParaRPr/>
          </a:p>
        </p:txBody>
      </p:sp>
      <p:pic>
        <p:nvPicPr>
          <p:cNvPr id="442" name="Google Shape;442;g11576d37769_0_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1650" y="1765213"/>
            <a:ext cx="2052325" cy="5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g11576d37769_0_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825" y="3338013"/>
            <a:ext cx="1118235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1576d37769_0_105"/>
          <p:cNvSpPr txBox="1"/>
          <p:nvPr>
            <p:ph idx="1" type="body"/>
          </p:nvPr>
        </p:nvSpPr>
        <p:spPr>
          <a:xfrm>
            <a:off x="860375" y="1265825"/>
            <a:ext cx="4473600" cy="45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66700" lvl="0" marL="2667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Limit increased to 250K tweets per cycle</a:t>
            </a:r>
            <a:endParaRPr/>
          </a:p>
          <a:p>
            <a:pPr indent="-266700" lvl="0" marL="2667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Extract from recent 14 days</a:t>
            </a:r>
            <a:endParaRPr/>
          </a:p>
          <a:p>
            <a:pPr indent="-288925" lvl="1" marL="542925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February 5 to 19</a:t>
            </a:r>
            <a:endParaRPr/>
          </a:p>
          <a:p>
            <a:pPr indent="-266700" lvl="0" marL="2667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90 fields by default</a:t>
            </a:r>
            <a:endParaRPr/>
          </a:p>
        </p:txBody>
      </p:sp>
      <p:sp>
        <p:nvSpPr>
          <p:cNvPr id="450" name="Google Shape;450;g11576d37769_0_105"/>
          <p:cNvSpPr txBox="1"/>
          <p:nvPr>
            <p:ph idx="12" type="sldNum"/>
          </p:nvPr>
        </p:nvSpPr>
        <p:spPr>
          <a:xfrm>
            <a:off x="11601450" y="6687111"/>
            <a:ext cx="5487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1" name="Google Shape;451;g11576d37769_0_105"/>
          <p:cNvSpPr txBox="1"/>
          <p:nvPr/>
        </p:nvSpPr>
        <p:spPr>
          <a:xfrm>
            <a:off x="10660775" y="97500"/>
            <a:ext cx="1358700" cy="64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52" name="Google Shape;452;g11576d37769_0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2725" y="0"/>
            <a:ext cx="2299274" cy="153285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g11576d37769_0_105"/>
          <p:cNvSpPr txBox="1"/>
          <p:nvPr>
            <p:ph idx="4294967295" type="title"/>
          </p:nvPr>
        </p:nvSpPr>
        <p:spPr>
          <a:xfrm>
            <a:off x="601682" y="432000"/>
            <a:ext cx="99735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rbel"/>
              <a:buNone/>
            </a:pPr>
            <a:r>
              <a:rPr lang="en-US"/>
              <a:t>rtweet</a:t>
            </a:r>
            <a:r>
              <a:rPr lang="en-US"/>
              <a:t> Configuration</a:t>
            </a:r>
            <a:endParaRPr/>
          </a:p>
        </p:txBody>
      </p:sp>
      <p:pic>
        <p:nvPicPr>
          <p:cNvPr id="454" name="Google Shape;454;g11576d37769_0_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8225" y="1627875"/>
            <a:ext cx="6553225" cy="4142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1576d37769_0_81"/>
          <p:cNvSpPr txBox="1"/>
          <p:nvPr>
            <p:ph idx="1" type="body"/>
          </p:nvPr>
        </p:nvSpPr>
        <p:spPr>
          <a:xfrm>
            <a:off x="860375" y="1265825"/>
            <a:ext cx="4473600" cy="45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66700" lvl="0" marL="2667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41,298</a:t>
            </a:r>
            <a:r>
              <a:rPr lang="en-US"/>
              <a:t> rows by 90 fields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66700" lvl="0" marL="2667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Retrieved tweets</a:t>
            </a:r>
            <a:endParaRPr/>
          </a:p>
        </p:txBody>
      </p:sp>
      <p:sp>
        <p:nvSpPr>
          <p:cNvPr id="461" name="Google Shape;461;g11576d37769_0_81"/>
          <p:cNvSpPr txBox="1"/>
          <p:nvPr>
            <p:ph idx="12" type="sldNum"/>
          </p:nvPr>
        </p:nvSpPr>
        <p:spPr>
          <a:xfrm>
            <a:off x="11601450" y="6687111"/>
            <a:ext cx="5487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2" name="Google Shape;462;g11576d37769_0_81"/>
          <p:cNvSpPr txBox="1"/>
          <p:nvPr/>
        </p:nvSpPr>
        <p:spPr>
          <a:xfrm>
            <a:off x="10660775" y="97500"/>
            <a:ext cx="1358700" cy="64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63" name="Google Shape;463;g11576d37769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2725" y="0"/>
            <a:ext cx="2299274" cy="153285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g11576d37769_0_81"/>
          <p:cNvSpPr txBox="1"/>
          <p:nvPr>
            <p:ph idx="4294967295" type="title"/>
          </p:nvPr>
        </p:nvSpPr>
        <p:spPr>
          <a:xfrm>
            <a:off x="601682" y="432000"/>
            <a:ext cx="99735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rbel"/>
              <a:buNone/>
            </a:pPr>
            <a:r>
              <a:rPr lang="en-US"/>
              <a:t>rtweet</a:t>
            </a:r>
            <a:r>
              <a:rPr lang="en-US"/>
              <a:t> Package</a:t>
            </a:r>
            <a:endParaRPr/>
          </a:p>
        </p:txBody>
      </p:sp>
      <p:pic>
        <p:nvPicPr>
          <p:cNvPr id="465" name="Google Shape;465;g11576d37769_0_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75" y="3831600"/>
            <a:ext cx="11249025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g11576d37769_0_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9500" y="1603975"/>
            <a:ext cx="6553225" cy="182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8"/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473" name="Google Shape;473;p8"/>
            <p:cNvSpPr/>
            <p:nvPr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5000">
                  <a:srgbClr val="F7FFFF"/>
                </a:gs>
                <a:gs pos="70000">
                  <a:srgbClr val="C0E3FE"/>
                </a:gs>
                <a:gs pos="100000">
                  <a:srgbClr val="C0E3F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5000">
                  <a:srgbClr val="F7FFFF"/>
                </a:gs>
                <a:gs pos="70000">
                  <a:srgbClr val="C0E3FE"/>
                </a:gs>
                <a:gs pos="100000">
                  <a:srgbClr val="C0E3F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476" name="Google Shape;476;p8"/>
            <p:cNvCxnSpPr/>
            <p:nvPr/>
          </p:nvCxnSpPr>
          <p:spPr>
            <a:xfrm flipH="1" rot="10800000">
              <a:off x="2874362" y="1520713"/>
              <a:ext cx="1269930" cy="1269930"/>
            </a:xfrm>
            <a:prstGeom prst="straightConnector1">
              <a:avLst/>
            </a:prstGeom>
            <a:noFill/>
            <a:ln cap="flat" cmpd="sng" w="9525">
              <a:solidFill>
                <a:schemeClr val="lt2">
                  <a:alpha val="2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7" name="Google Shape;477;p8"/>
            <p:cNvCxnSpPr/>
            <p:nvPr/>
          </p:nvCxnSpPr>
          <p:spPr>
            <a:xfrm rot="10800000">
              <a:off x="2874362" y="1520713"/>
              <a:ext cx="1269930" cy="1269930"/>
            </a:xfrm>
            <a:prstGeom prst="straightConnector1">
              <a:avLst/>
            </a:prstGeom>
            <a:noFill/>
            <a:ln cap="flat" cmpd="sng" w="9525">
              <a:solidFill>
                <a:schemeClr val="lt2">
                  <a:alpha val="2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78" name="Google Shape;478;p8"/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479" name="Google Shape;479;p8"/>
            <p:cNvSpPr/>
            <p:nvPr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481" name="Google Shape;481;p8"/>
          <p:cNvSpPr txBox="1"/>
          <p:nvPr>
            <p:ph type="ctrTitle"/>
          </p:nvPr>
        </p:nvSpPr>
        <p:spPr>
          <a:xfrm>
            <a:off x="7152949" y="2623793"/>
            <a:ext cx="4456800" cy="16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</a:pPr>
            <a:r>
              <a:rPr lang="en-US"/>
              <a:t>Twitter Data Extraction through Python</a:t>
            </a:r>
            <a:endParaRPr/>
          </a:p>
        </p:txBody>
      </p:sp>
      <p:sp>
        <p:nvSpPr>
          <p:cNvPr id="482" name="Google Shape;482;p8"/>
          <p:cNvSpPr txBox="1"/>
          <p:nvPr>
            <p:ph idx="4294967295" type="sldNum"/>
          </p:nvPr>
        </p:nvSpPr>
        <p:spPr>
          <a:xfrm>
            <a:off x="11642725" y="6686550"/>
            <a:ext cx="549275" cy="1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  <p:sp>
        <p:nvSpPr>
          <p:cNvPr id="483" name="Google Shape;483;p8"/>
          <p:cNvSpPr txBox="1"/>
          <p:nvPr/>
        </p:nvSpPr>
        <p:spPr>
          <a:xfrm>
            <a:off x="10244750" y="552550"/>
            <a:ext cx="1365000" cy="62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84" name="Google Shape;48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2725" y="0"/>
            <a:ext cx="2299274" cy="153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92724" y="4705299"/>
            <a:ext cx="1915049" cy="191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d1f1d3d411_0_6"/>
          <p:cNvSpPr txBox="1"/>
          <p:nvPr>
            <p:ph idx="1" type="body"/>
          </p:nvPr>
        </p:nvSpPr>
        <p:spPr>
          <a:xfrm>
            <a:off x="860375" y="682550"/>
            <a:ext cx="5022600" cy="55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66700" lvl="0" marL="266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12 Variables</a:t>
            </a:r>
            <a:endParaRPr/>
          </a:p>
          <a:p>
            <a:pPr indent="-276225" lvl="1" marL="5429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User_created</a:t>
            </a:r>
            <a:endParaRPr/>
          </a:p>
          <a:p>
            <a:pPr indent="-266700" lvl="2" marL="8096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Tweet text created date and time</a:t>
            </a:r>
            <a:endParaRPr/>
          </a:p>
          <a:p>
            <a:pPr indent="-276225" lvl="1" marL="5429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Tweet_text</a:t>
            </a:r>
            <a:endParaRPr/>
          </a:p>
          <a:p>
            <a:pPr indent="-266700" lvl="2" marL="8096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Tweet text content</a:t>
            </a:r>
            <a:endParaRPr/>
          </a:p>
          <a:p>
            <a:pPr indent="-276225" lvl="1" marL="5429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Username</a:t>
            </a:r>
            <a:endParaRPr/>
          </a:p>
          <a:p>
            <a:pPr indent="-276225" lvl="1" marL="5429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All_hastags</a:t>
            </a:r>
            <a:endParaRPr/>
          </a:p>
          <a:p>
            <a:pPr indent="-276225" lvl="1" marL="5429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Followers_count</a:t>
            </a:r>
            <a:endParaRPr/>
          </a:p>
          <a:p>
            <a:pPr indent="-276225" lvl="1" marL="5429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Location</a:t>
            </a:r>
            <a:endParaRPr/>
          </a:p>
          <a:p>
            <a:pPr indent="-276225" lvl="1" marL="5429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Description</a:t>
            </a:r>
            <a:endParaRPr/>
          </a:p>
          <a:p>
            <a:pPr indent="-276225" lvl="1" marL="5429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Timestamp</a:t>
            </a:r>
            <a:endParaRPr/>
          </a:p>
          <a:p>
            <a:pPr indent="-266700" lvl="2" marL="8096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User profile created time and date</a:t>
            </a:r>
            <a:endParaRPr/>
          </a:p>
          <a:p>
            <a:pPr indent="-276225" lvl="1" marL="5429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User_friends</a:t>
            </a:r>
            <a:endParaRPr/>
          </a:p>
          <a:p>
            <a:pPr indent="-276225" lvl="1" marL="5429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User_favorite</a:t>
            </a:r>
            <a:endParaRPr/>
          </a:p>
          <a:p>
            <a:pPr indent="-276225" lvl="1" marL="5429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Retweet_count</a:t>
            </a:r>
            <a:endParaRPr/>
          </a:p>
          <a:p>
            <a:pPr indent="-276225" lvl="1" marL="5429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Source</a:t>
            </a:r>
            <a:endParaRPr/>
          </a:p>
        </p:txBody>
      </p:sp>
      <p:grpSp>
        <p:nvGrpSpPr>
          <p:cNvPr id="492" name="Google Shape;492;gd1f1d3d411_0_6"/>
          <p:cNvGrpSpPr/>
          <p:nvPr/>
        </p:nvGrpSpPr>
        <p:grpSpPr>
          <a:xfrm>
            <a:off x="7699827" y="846814"/>
            <a:ext cx="4025700" cy="2720700"/>
            <a:chOff x="7699827" y="846814"/>
            <a:chExt cx="4025700" cy="2720700"/>
          </a:xfrm>
        </p:grpSpPr>
        <p:sp>
          <p:nvSpPr>
            <p:cNvPr id="493" name="Google Shape;493;gd1f1d3d411_0_6"/>
            <p:cNvSpPr/>
            <p:nvPr/>
          </p:nvSpPr>
          <p:spPr>
            <a:xfrm>
              <a:off x="8182897" y="1713921"/>
              <a:ext cx="1022400" cy="10224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4" name="Google Shape;494;gd1f1d3d411_0_6"/>
            <p:cNvSpPr/>
            <p:nvPr/>
          </p:nvSpPr>
          <p:spPr>
            <a:xfrm>
              <a:off x="11201630" y="2022136"/>
              <a:ext cx="399900" cy="4062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5" name="Google Shape;495;gd1f1d3d411_0_6"/>
            <p:cNvSpPr/>
            <p:nvPr/>
          </p:nvSpPr>
          <p:spPr>
            <a:xfrm>
              <a:off x="9754515" y="2186345"/>
              <a:ext cx="77700" cy="777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5000">
                  <a:srgbClr val="F7FFFF"/>
                </a:gs>
                <a:gs pos="70000">
                  <a:srgbClr val="C0E3FE"/>
                </a:gs>
                <a:gs pos="100000">
                  <a:srgbClr val="C0E3F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6" name="Google Shape;496;gd1f1d3d411_0_6"/>
            <p:cNvSpPr/>
            <p:nvPr/>
          </p:nvSpPr>
          <p:spPr>
            <a:xfrm>
              <a:off x="8676163" y="846814"/>
              <a:ext cx="2678700" cy="2720700"/>
            </a:xfrm>
            <a:prstGeom prst="ellipse">
              <a:avLst/>
            </a:prstGeom>
            <a:noFill/>
            <a:ln cap="flat" cmpd="sng" w="111125">
              <a:solidFill>
                <a:schemeClr val="lt1">
                  <a:alpha val="58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497" name="Google Shape;497;gd1f1d3d411_0_6"/>
            <p:cNvCxnSpPr/>
            <p:nvPr/>
          </p:nvCxnSpPr>
          <p:spPr>
            <a:xfrm>
              <a:off x="7699827" y="2225187"/>
              <a:ext cx="4025700" cy="0"/>
            </a:xfrm>
            <a:prstGeom prst="straightConnector1">
              <a:avLst/>
            </a:prstGeom>
            <a:noFill/>
            <a:ln cap="flat" cmpd="sng" w="9525">
              <a:solidFill>
                <a:schemeClr val="lt2">
                  <a:alpha val="298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98" name="Google Shape;498;gd1f1d3d411_0_6"/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5000">
                  <a:srgbClr val="F7FFFF"/>
                </a:gs>
                <a:gs pos="70000">
                  <a:srgbClr val="C0E3FE"/>
                </a:gs>
                <a:gs pos="100000">
                  <a:srgbClr val="C0E3F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9" name="Google Shape;499;gd1f1d3d411_0_6"/>
            <p:cNvSpPr/>
            <p:nvPr/>
          </p:nvSpPr>
          <p:spPr>
            <a:xfrm>
              <a:off x="8837524" y="2905351"/>
              <a:ext cx="248400" cy="252300"/>
            </a:xfrm>
            <a:prstGeom prst="ellipse">
              <a:avLst/>
            </a:prstGeom>
            <a:noFill/>
            <a:ln cap="flat" cmpd="sng" w="9525">
              <a:solidFill>
                <a:srgbClr val="7F7F7F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0" name="Google Shape;500;gd1f1d3d411_0_6"/>
            <p:cNvSpPr/>
            <p:nvPr/>
          </p:nvSpPr>
          <p:spPr>
            <a:xfrm>
              <a:off x="7886691" y="2146902"/>
              <a:ext cx="154200" cy="1566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501" name="Google Shape;501;gd1f1d3d411_0_6"/>
            <p:cNvCxnSpPr/>
            <p:nvPr/>
          </p:nvCxnSpPr>
          <p:spPr>
            <a:xfrm flipH="1" rot="10800000">
              <a:off x="8513160" y="2225040"/>
              <a:ext cx="1269900" cy="1269900"/>
            </a:xfrm>
            <a:prstGeom prst="straightConnector1">
              <a:avLst/>
            </a:prstGeom>
            <a:noFill/>
            <a:ln cap="flat" cmpd="sng" w="9525">
              <a:solidFill>
                <a:schemeClr val="lt2">
                  <a:alpha val="298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02" name="Google Shape;502;gd1f1d3d411_0_6"/>
          <p:cNvSpPr txBox="1"/>
          <p:nvPr>
            <p:ph type="ctrTitle"/>
          </p:nvPr>
        </p:nvSpPr>
        <p:spPr>
          <a:xfrm>
            <a:off x="6515800" y="3674373"/>
            <a:ext cx="50856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orbel"/>
              <a:buNone/>
            </a:pPr>
            <a:r>
              <a:rPr lang="en-US"/>
              <a:t>Twitter Data</a:t>
            </a:r>
            <a:endParaRPr/>
          </a:p>
        </p:txBody>
      </p:sp>
      <p:sp>
        <p:nvSpPr>
          <p:cNvPr id="503" name="Google Shape;503;gd1f1d3d411_0_6"/>
          <p:cNvSpPr txBox="1"/>
          <p:nvPr>
            <p:ph idx="2" type="subTitle"/>
          </p:nvPr>
        </p:nvSpPr>
        <p:spPr>
          <a:xfrm>
            <a:off x="7477125" y="4608000"/>
            <a:ext cx="41244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#SquidGame</a:t>
            </a:r>
            <a:endParaRPr/>
          </a:p>
        </p:txBody>
      </p:sp>
      <p:sp>
        <p:nvSpPr>
          <p:cNvPr id="504" name="Google Shape;504;gd1f1d3d411_0_6"/>
          <p:cNvSpPr txBox="1"/>
          <p:nvPr>
            <p:ph idx="12" type="sldNum"/>
          </p:nvPr>
        </p:nvSpPr>
        <p:spPr>
          <a:xfrm>
            <a:off x="11601450" y="6687111"/>
            <a:ext cx="5487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5" name="Google Shape;505;gd1f1d3d411_0_6"/>
          <p:cNvSpPr txBox="1"/>
          <p:nvPr/>
        </p:nvSpPr>
        <p:spPr>
          <a:xfrm>
            <a:off x="10660775" y="97500"/>
            <a:ext cx="1358700" cy="64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06" name="Google Shape;506;gd1f1d3d411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2725" y="0"/>
            <a:ext cx="2299274" cy="15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ontoso Theme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2022-02-21T00:42:00Z</dcterms:created>
  <dc:creator>Ri Yang Lim</dc:creator>
</cp:coreProperties>
</file>