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FB3B-538E-4A49-A1A4-99047135A6A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6EFF-470F-184C-9535-AB050B952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40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FB3B-538E-4A49-A1A4-99047135A6A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6EFF-470F-184C-9535-AB050B952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60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FB3B-538E-4A49-A1A4-99047135A6A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6EFF-470F-184C-9535-AB050B952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74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FB3B-538E-4A49-A1A4-99047135A6A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6EFF-470F-184C-9535-AB050B952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FB3B-538E-4A49-A1A4-99047135A6A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6EFF-470F-184C-9535-AB050B952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88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FB3B-538E-4A49-A1A4-99047135A6A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6EFF-470F-184C-9535-AB050B952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6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FB3B-538E-4A49-A1A4-99047135A6A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6EFF-470F-184C-9535-AB050B952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7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FB3B-538E-4A49-A1A4-99047135A6A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6EFF-470F-184C-9535-AB050B952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47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FB3B-538E-4A49-A1A4-99047135A6A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6EFF-470F-184C-9535-AB050B952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2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FB3B-538E-4A49-A1A4-99047135A6A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6EFF-470F-184C-9535-AB050B952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0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FB3B-538E-4A49-A1A4-99047135A6A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6EFF-470F-184C-9535-AB050B952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53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FB3B-538E-4A49-A1A4-99047135A6A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6EFF-470F-184C-9535-AB050B952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16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FB3B-538E-4A49-A1A4-99047135A6A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6EFF-470F-184C-9535-AB050B952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78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C04FB3B-538E-4A49-A1A4-99047135A6A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0C6EFF-470F-184C-9535-AB050B952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50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C04FB3B-538E-4A49-A1A4-99047135A6AD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0C6EFF-470F-184C-9535-AB050B952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990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5C968-06B1-8280-0747-3999D8F6C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11682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bg2"/>
                </a:solidFill>
              </a:rPr>
              <a:t>BITCOIN</a:t>
            </a:r>
            <a:endParaRPr lang="ru-RU" sz="8800" dirty="0">
              <a:solidFill>
                <a:schemeClr val="bg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10217-BCDD-851D-4DB2-43627E88E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Что, как, зачем, почему</a:t>
            </a:r>
          </a:p>
        </p:txBody>
      </p:sp>
    </p:spTree>
    <p:extLst>
      <p:ext uri="{BB962C8B-B14F-4D97-AF65-F5344CB8AC3E}">
        <p14:creationId xmlns:p14="http://schemas.microsoft.com/office/powerpoint/2010/main" val="28311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854A8-FB5D-F511-C869-FB07B0D2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solidFill>
                  <a:schemeClr val="bg2"/>
                </a:solidFill>
              </a:rPr>
              <a:t>Блокчейн</a:t>
            </a:r>
            <a:r>
              <a:rPr lang="ru-RU" dirty="0">
                <a:solidFill>
                  <a:schemeClr val="bg2"/>
                </a:solidFill>
              </a:rPr>
              <a:t> и его преимущества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3293FA6-99C0-E39A-C8DC-E105BDDC94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187" y="2457392"/>
            <a:ext cx="5925281" cy="407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C753F-D2E3-92CA-A4B0-B59C00A940DA}"/>
              </a:ext>
            </a:extLst>
          </p:cNvPr>
          <p:cNvSpPr txBox="1"/>
          <p:nvPr/>
        </p:nvSpPr>
        <p:spPr>
          <a:xfrm>
            <a:off x="6634300" y="2088060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Архитектура </a:t>
            </a:r>
            <a:r>
              <a:rPr lang="ru-RU" dirty="0" err="1"/>
              <a:t>блокчейна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5A859-3A97-8BD4-38BE-20B6ED262EC7}"/>
              </a:ext>
            </a:extLst>
          </p:cNvPr>
          <p:cNvSpPr txBox="1"/>
          <p:nvPr/>
        </p:nvSpPr>
        <p:spPr>
          <a:xfrm>
            <a:off x="810000" y="2457392"/>
            <a:ext cx="37673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Технологии </a:t>
            </a:r>
            <a:r>
              <a:rPr lang="ru-RU" sz="2400" b="1" dirty="0" err="1"/>
              <a:t>блокчейна</a:t>
            </a:r>
            <a:r>
              <a:rPr lang="ru-RU" sz="2400" dirty="0"/>
              <a:t>:</a:t>
            </a:r>
            <a:endParaRPr lang="en-US" sz="2400" dirty="0"/>
          </a:p>
          <a:p>
            <a:endParaRPr lang="ru-RU" sz="2400" dirty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ru-RU" sz="2400" dirty="0"/>
              <a:t>Идентификация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ru-RU" sz="2400" dirty="0"/>
              <a:t>Транзакции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ru-RU" sz="2400" dirty="0"/>
              <a:t>Блоки транзакций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ru-RU" sz="2400" dirty="0" err="1"/>
              <a:t>Форки</a:t>
            </a:r>
            <a:endParaRPr lang="ru-RU" sz="2400" dirty="0"/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ru-RU" sz="2400" dirty="0"/>
              <a:t>Консенсус</a:t>
            </a:r>
          </a:p>
        </p:txBody>
      </p:sp>
    </p:spTree>
    <p:extLst>
      <p:ext uri="{BB962C8B-B14F-4D97-AF65-F5344CB8AC3E}">
        <p14:creationId xmlns:p14="http://schemas.microsoft.com/office/powerpoint/2010/main" val="358638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2EED9-526C-E2A6-BCF8-B78E84A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Преимущества </a:t>
            </a:r>
            <a:r>
              <a:rPr lang="en-US" dirty="0">
                <a:solidFill>
                  <a:schemeClr val="bg2"/>
                </a:solidFill>
              </a:rPr>
              <a:t>BITCOIN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65A85-70B9-8C6D-2189-47DCD55A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9926"/>
            <a:ext cx="3383833" cy="287545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400" dirty="0"/>
              <a:t>Децентрализация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Анонимность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Стабильность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Ограниченная эмиссия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488C63-1136-E33A-0114-048B9568E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87" y="2167391"/>
            <a:ext cx="6121111" cy="396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07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BEFB5-4583-201D-AD1C-8DD20C21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Ограниченная эмиссия и дефляция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B36A9D-0426-B26F-490A-BB09A42E1F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08" y="2194791"/>
            <a:ext cx="7153629" cy="438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66087-9EFB-DB9E-01AB-F8B1060B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Где можно платить </a:t>
            </a:r>
            <a:r>
              <a:rPr lang="en-US" dirty="0">
                <a:solidFill>
                  <a:schemeClr val="bg2"/>
                </a:solidFill>
              </a:rPr>
              <a:t>BTC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F0838-1916-CD41-0108-3BC6EDC3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09921"/>
            <a:ext cx="5471252" cy="3636511"/>
          </a:xfrm>
        </p:spPr>
        <p:txBody>
          <a:bodyPr/>
          <a:lstStyle/>
          <a:p>
            <a:r>
              <a:rPr lang="ru-RU" dirty="0"/>
              <a:t>Электронные кошельки</a:t>
            </a:r>
            <a:endParaRPr lang="en-US" dirty="0"/>
          </a:p>
          <a:p>
            <a:r>
              <a:rPr lang="ru-RU" dirty="0"/>
              <a:t>Оплата обучения в некоторых зарубежных вузах</a:t>
            </a:r>
            <a:endParaRPr lang="en-US" dirty="0"/>
          </a:p>
          <a:p>
            <a:r>
              <a:rPr lang="en" dirty="0"/>
              <a:t>VPN-</a:t>
            </a:r>
            <a:r>
              <a:rPr lang="ru-RU" dirty="0"/>
              <a:t>сервисы</a:t>
            </a:r>
          </a:p>
          <a:p>
            <a:r>
              <a:rPr lang="ru-RU" dirty="0"/>
              <a:t>В ресторанах </a:t>
            </a:r>
            <a:r>
              <a:rPr lang="en" dirty="0"/>
              <a:t>KFC. </a:t>
            </a:r>
            <a:r>
              <a:rPr lang="ru-RU" dirty="0"/>
              <a:t>Пока, правда эта возможность появилась у жителей Канады</a:t>
            </a:r>
          </a:p>
          <a:p>
            <a:r>
              <a:rPr lang="ru-RU" dirty="0"/>
              <a:t>Компания из ОАЭ </a:t>
            </a:r>
            <a:r>
              <a:rPr lang="en" dirty="0"/>
              <a:t>Knox Group </a:t>
            </a:r>
            <a:r>
              <a:rPr lang="ru-RU" dirty="0"/>
              <a:t>осуществляет продажу квартир за Биткоин.</a:t>
            </a:r>
          </a:p>
          <a:p>
            <a:r>
              <a:rPr lang="en" dirty="0"/>
              <a:t>Lamborghini</a:t>
            </a:r>
            <a:r>
              <a:rPr lang="en-US" dirty="0"/>
              <a:t>/Tesla</a:t>
            </a:r>
            <a:endParaRPr lang="ru-RU" dirty="0"/>
          </a:p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C3A3FEB-E5ED-5138-9B90-59D637715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055" y="2222287"/>
            <a:ext cx="3158836" cy="421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8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58728-FE72-992F-AFD1-6D92501B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solidFill>
                  <a:schemeClr val="bg2"/>
                </a:solidFill>
              </a:rPr>
              <a:t>Альткоины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DA873-30EE-579F-AB93-EF241ED8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В сети </a:t>
            </a:r>
            <a:r>
              <a:rPr lang="en" dirty="0"/>
              <a:t>Bitcoin </a:t>
            </a:r>
            <a:r>
              <a:rPr lang="ru-RU" dirty="0"/>
              <a:t>может однажды наступить катастрофический сбой, которому не подвержены </a:t>
            </a:r>
            <a:r>
              <a:rPr lang="ru-RU" dirty="0" err="1"/>
              <a:t>альткоины</a:t>
            </a:r>
            <a:r>
              <a:rPr lang="ru-RU" dirty="0"/>
              <a:t>.</a:t>
            </a:r>
          </a:p>
          <a:p>
            <a:pPr>
              <a:buFont typeface="+mj-lt"/>
              <a:buAutoNum type="arabicPeriod"/>
            </a:pPr>
            <a:r>
              <a:rPr lang="ru-RU" dirty="0"/>
              <a:t>Перспективы использования </a:t>
            </a:r>
            <a:r>
              <a:rPr lang="ru-RU" dirty="0" err="1"/>
              <a:t>альткоинов</a:t>
            </a:r>
            <a:r>
              <a:rPr lang="ru-RU" dirty="0"/>
              <a:t> в будущем значительно выше, чем у </a:t>
            </a:r>
            <a:r>
              <a:rPr lang="en" dirty="0"/>
              <a:t>Bitcoin, </a:t>
            </a:r>
            <a:r>
              <a:rPr lang="ru-RU" dirty="0"/>
              <a:t>благодаря чему один из </a:t>
            </a:r>
            <a:r>
              <a:rPr lang="ru-RU" dirty="0" err="1"/>
              <a:t>альткоинов</a:t>
            </a:r>
            <a:r>
              <a:rPr lang="ru-RU" dirty="0"/>
              <a:t> может рано или поздно заменить </a:t>
            </a:r>
            <a:r>
              <a:rPr lang="en" dirty="0"/>
              <a:t>Bitcoin.</a:t>
            </a:r>
            <a:r>
              <a:rPr lang="ru-RU" dirty="0"/>
              <a:t> Объяснить такую закономерность просто — </a:t>
            </a:r>
            <a:r>
              <a:rPr lang="ru-RU" dirty="0" err="1"/>
              <a:t>альткоины</a:t>
            </a:r>
            <a:r>
              <a:rPr lang="ru-RU" dirty="0"/>
              <a:t> могут использоваться также, как и </a:t>
            </a:r>
            <a:r>
              <a:rPr lang="en" dirty="0"/>
              <a:t>Bitcoin </a:t>
            </a:r>
            <a:r>
              <a:rPr lang="ru-RU" dirty="0"/>
              <a:t>плюс как-нибудь еще, значит они полезнее </a:t>
            </a:r>
            <a:r>
              <a:rPr lang="en" dirty="0"/>
              <a:t>Bitcoin, </a:t>
            </a:r>
            <a:r>
              <a:rPr lang="ru-RU" dirty="0"/>
              <a:t>а значит когда-нибудь смогут его превзойти.</a:t>
            </a:r>
          </a:p>
          <a:p>
            <a:pPr>
              <a:buFont typeface="+mj-lt"/>
              <a:buAutoNum type="arabicPeriod"/>
            </a:pPr>
            <a:r>
              <a:rPr lang="ru-RU" dirty="0"/>
              <a:t>Даже если </a:t>
            </a:r>
            <a:r>
              <a:rPr lang="en" dirty="0"/>
              <a:t>Bitcoin </a:t>
            </a:r>
            <a:r>
              <a:rPr lang="ru-RU" dirty="0"/>
              <a:t>и останется самой ценной криптовалютой, для </a:t>
            </a:r>
            <a:r>
              <a:rPr lang="ru-RU" dirty="0" err="1"/>
              <a:t>альткоинов</a:t>
            </a:r>
            <a:r>
              <a:rPr lang="ru-RU" dirty="0"/>
              <a:t> все равно найдется место, и они смогут занять свою нишу, поэтому, возможно, инвестиции в них и имеют какой-то смысл.</a:t>
            </a:r>
          </a:p>
        </p:txBody>
      </p:sp>
    </p:spTree>
    <p:extLst>
      <p:ext uri="{BB962C8B-B14F-4D97-AF65-F5344CB8AC3E}">
        <p14:creationId xmlns:p14="http://schemas.microsoft.com/office/powerpoint/2010/main" val="388452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5C968-06B1-8280-0747-3999D8F6C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11682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bg2"/>
                </a:solidFill>
              </a:rPr>
              <a:t>BITCOIN</a:t>
            </a:r>
            <a:endParaRPr lang="ru-RU" sz="8800" dirty="0">
              <a:solidFill>
                <a:schemeClr val="bg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10217-BCDD-851D-4DB2-43627E88E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Что, как, зачем, почему</a:t>
            </a:r>
          </a:p>
        </p:txBody>
      </p:sp>
    </p:spTree>
    <p:extLst>
      <p:ext uri="{BB962C8B-B14F-4D97-AF65-F5344CB8AC3E}">
        <p14:creationId xmlns:p14="http://schemas.microsoft.com/office/powerpoint/2010/main" val="1048244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{53C3D9B4-0490-4444-B51E-9ED668FF0B6B}tf10001121</Template>
  <TotalTime>26</TotalTime>
  <Words>186</Words>
  <Application>Microsoft Macintosh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Цитаты</vt:lpstr>
      <vt:lpstr>BITCOIN</vt:lpstr>
      <vt:lpstr>Блокчейн и его преимущества</vt:lpstr>
      <vt:lpstr>Преимущества BITCOIN</vt:lpstr>
      <vt:lpstr>Ограниченная эмиссия и дефляция</vt:lpstr>
      <vt:lpstr>Где можно платить BTC</vt:lpstr>
      <vt:lpstr>Альткоины</vt:lpstr>
      <vt:lpstr>BITCOIN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Dirwul Viques</dc:creator>
  <cp:lastModifiedBy>Dirwul Viques</cp:lastModifiedBy>
  <cp:revision>1</cp:revision>
  <dcterms:created xsi:type="dcterms:W3CDTF">2022-06-14T18:47:59Z</dcterms:created>
  <dcterms:modified xsi:type="dcterms:W3CDTF">2022-06-14T19:14:23Z</dcterms:modified>
</cp:coreProperties>
</file>