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1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4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977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3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714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7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15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8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14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4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6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7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3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2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553761-4CF6-B64B-95AF-E2E2FC401718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BF2DBF-D05D-A242-8F96-FBBB11E98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32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A941D-3B84-BC46-882A-4C982F67A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Сравнение представления математических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287354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463E7-3B1E-6845-A586-9C8C2D8B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математике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C196AF-376D-8F4C-AB3D-FCD9C3018E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98" y="2255910"/>
            <a:ext cx="8037513" cy="39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6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CCC77-79D9-794A-A0DC-93D3D4B2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01" y="609600"/>
            <a:ext cx="4359058" cy="8809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 языках программирования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763709-853F-D24A-89A5-89FFAD81C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569" y="2371594"/>
            <a:ext cx="8135663" cy="3445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3EC63-BC6E-1D4B-BD07-7AE55D9A44D6}"/>
              </a:ext>
            </a:extLst>
          </p:cNvPr>
          <p:cNvSpPr txBox="1"/>
          <p:nvPr/>
        </p:nvSpPr>
        <p:spPr>
          <a:xfrm>
            <a:off x="2141569" y="1490597"/>
            <a:ext cx="494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С++</a:t>
            </a:r>
          </a:p>
        </p:txBody>
      </p:sp>
    </p:spTree>
    <p:extLst>
      <p:ext uri="{BB962C8B-B14F-4D97-AF65-F5344CB8AC3E}">
        <p14:creationId xmlns:p14="http://schemas.microsoft.com/office/powerpoint/2010/main" val="91071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EBE07-4B8A-2046-ABA7-4F2566B7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E6925AB-A121-1241-B25E-A5E85EB5E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839" y="2514600"/>
            <a:ext cx="2997146" cy="29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9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9F603-C60E-A742-A15A-B01B4040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maxima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7390BA-34C1-F54E-A03F-D2A1B801E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97" y="2389064"/>
            <a:ext cx="9303830" cy="32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FD5DA-47BA-EA46-A0AB-509314AC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е</a:t>
            </a:r>
            <a:r>
              <a:rPr lang="en-US" dirty="0" err="1"/>
              <a:t>xcel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C149E6-2193-244F-92D1-C78BEEECF2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45" y="2002868"/>
            <a:ext cx="5181555" cy="424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8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{D80B8B77-C5F8-654C-AC4D-57C08FA00EAE}tf10001063</Template>
  <TotalTime>12</TotalTime>
  <Words>18</Words>
  <Application>Microsoft Macintosh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Сетка</vt:lpstr>
      <vt:lpstr>Сравнение представления математических объектов</vt:lpstr>
      <vt:lpstr>В математике</vt:lpstr>
      <vt:lpstr>В языках программирования</vt:lpstr>
      <vt:lpstr>python</vt:lpstr>
      <vt:lpstr> в maxima</vt:lpstr>
      <vt:lpstr>В еxcel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представления математических объектов</dc:title>
  <dc:creator>Dirwul Viques</dc:creator>
  <cp:lastModifiedBy>Dirwul Viques</cp:lastModifiedBy>
  <cp:revision>1</cp:revision>
  <dcterms:created xsi:type="dcterms:W3CDTF">2021-12-21T04:44:28Z</dcterms:created>
  <dcterms:modified xsi:type="dcterms:W3CDTF">2021-12-21T04:56:34Z</dcterms:modified>
</cp:coreProperties>
</file>