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7531-E03C-4F92-A609-FB425854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47E187-6AFF-4079-BE2B-02BDCDB8D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11285-A3A0-4A59-AC88-969208D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33D34-FDC9-4405-AC93-2E3DBB7F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42D7D-0D2E-4F5C-AA51-5DDEB15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58047-4DB3-4B96-8195-4BA77FBA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23F0E5-478E-40F9-AFCF-8506C804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FC2A1-39DB-4743-BE56-3CD13DA6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C2FC9-BF6D-4B0E-9194-A6C15D7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A9428-ABFA-40A4-AD52-1782BF86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960AC-E386-40CE-BC9F-F88F2181C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6264D-D951-4251-A581-063ACCD4F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9249C-A3E4-405A-9561-34A4C6DA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D4728-10F5-4271-A3BA-C473ECF1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36B81-5BB9-4DEB-9E52-F67EAE66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2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2ABF3-CB92-4E06-9C08-5DF7781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C834A-7D8C-4791-A756-97A5E358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50331-06D0-43AD-A4EB-BD3ED287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3E6BC-4EF4-4A69-A3D0-63D120A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11E69-2C51-4DC8-92B3-2CE1DECD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06FD8-85A2-48D6-AB25-3C0F9E4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C798B-467C-4764-AC4F-4D53089C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862BF-D2A4-43F1-86D2-D53156B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FF575-ACA8-481F-8E36-F0682933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F1BD6-01FD-4011-AA44-472F9F01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7703-A6E9-41E7-BB7D-7E81C6F1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79BE5-3C4F-4AF0-B922-28753F2E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5DF977-7F37-463A-9A6D-75EA4D45A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2C5C8-A1E7-42C6-954D-3FD6BE84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915BC-D511-4C77-88B3-FAB8295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EF70E-F34E-4026-B190-F1869D7B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0842F-22E9-49F4-BDEB-AA575CE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2793D-9AF3-42C4-B3DC-59C0219B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E6D55-8D33-4DB2-ADE9-74BAC7FE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FD7824-6E58-421D-AF39-C1EF2EA2B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14A52C-C723-4448-8F56-BE993E7FB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F4CFC1-0C5A-4FA6-A4D0-0C3D3A12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58411E-2DC1-4FAD-B070-7E402762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329C9-A98F-4A1C-969C-69818426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9CE5-0FA6-41E7-AC5F-35F3392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FD4717-9EFF-4831-9456-22C1F69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57605-124A-48D1-BD6A-93DC2719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A6457-BFA4-4D21-A8D2-50958BBA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1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924460-3AFE-4DA8-BDFD-A4582C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97D1E-03B4-4E30-B848-01C1F012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08BB6-C424-454A-BA6C-644DF9BE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2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BE25-8778-4DE4-8BDC-BFBD431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D3570-E90A-4001-8A70-B7BB616EA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C8C6C-E889-418E-80B4-1726F5D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E6411-A33C-4F0A-AD5C-A133F0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6DF53-7923-4147-8DAC-B30BC088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94A468-3308-48CC-8D8E-3F880A42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45448-191B-4DDB-8D61-8FD3D9DF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99E141-BFFB-41F5-9C2D-2309F9AC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01E4B7-6215-4092-8AA2-13B416CA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F5DF8-17FF-4022-BE92-FD8976DF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EE450-BE38-4AA2-AC41-B8EA7E2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6DD0C-6945-4DCC-BD03-0A316A97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42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8757B8-411A-45BF-B88B-08107559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73A7A-892F-4170-9ACF-7588E564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A6FB4-C84C-4579-862B-E78650726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0989-1518-4E82-95B9-0CD9C1A9D2E1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6EB57-26BE-4EF8-B752-11449DE61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10179-7DEC-430B-A98D-D5D3F939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75B3-8ECC-4317-B017-1065CF6B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2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754125" y="1239990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742093" y="2408624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5156431" y="1907376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2068528" y="1415949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2068528" y="1920938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2716062" y="1415949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2975003" y="1921690"/>
            <a:ext cx="1701898" cy="3789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5ED0EE-5271-43B8-A3A4-E51CE21264EB}"/>
              </a:ext>
            </a:extLst>
          </p:cNvPr>
          <p:cNvSpPr/>
          <p:nvPr/>
        </p:nvSpPr>
        <p:spPr>
          <a:xfrm>
            <a:off x="6161063" y="1234714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6EA0BE-5DD5-44BC-92CD-302ACA48FEA2}"/>
              </a:ext>
            </a:extLst>
          </p:cNvPr>
          <p:cNvSpPr/>
          <p:nvPr/>
        </p:nvSpPr>
        <p:spPr>
          <a:xfrm>
            <a:off x="6475466" y="1410673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BCE3D0-6DF8-4BAC-AFEB-7AAF402EF83A}"/>
              </a:ext>
            </a:extLst>
          </p:cNvPr>
          <p:cNvSpPr/>
          <p:nvPr/>
        </p:nvSpPr>
        <p:spPr>
          <a:xfrm>
            <a:off x="6475466" y="1915662"/>
            <a:ext cx="906475" cy="38497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A6B9BD-4140-4B5D-84E6-CF6AF83D446E}"/>
              </a:ext>
            </a:extLst>
          </p:cNvPr>
          <p:cNvSpPr/>
          <p:nvPr/>
        </p:nvSpPr>
        <p:spPr>
          <a:xfrm>
            <a:off x="7123000" y="1410673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DE9E674-7941-4F7F-A462-5FECE6593DE6}"/>
              </a:ext>
            </a:extLst>
          </p:cNvPr>
          <p:cNvSpPr/>
          <p:nvPr/>
        </p:nvSpPr>
        <p:spPr>
          <a:xfrm>
            <a:off x="7381941" y="1910398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3649D5D-E8BD-4408-94BF-3D9F651B7008}"/>
              </a:ext>
            </a:extLst>
          </p:cNvPr>
          <p:cNvSpPr txBox="1"/>
          <p:nvPr/>
        </p:nvSpPr>
        <p:spPr>
          <a:xfrm>
            <a:off x="6161063" y="2408623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10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711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F075A1-CED6-4563-B314-077E0FA4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1301"/>
              </p:ext>
            </p:extLst>
          </p:nvPr>
        </p:nvGraphicFramePr>
        <p:xfrm>
          <a:off x="2459164" y="1622080"/>
          <a:ext cx="7222012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311622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Empty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core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0286"/>
              </p:ext>
            </p:extLst>
          </p:nvPr>
        </p:nvGraphicFramePr>
        <p:xfrm>
          <a:off x="2890350" y="3949509"/>
          <a:ext cx="6359639" cy="1630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37.25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0.75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4C754F-39BE-4439-B17A-98FB24634359}"/>
              </a:ext>
            </a:extLst>
          </p:cNvPr>
          <p:cNvCxnSpPr/>
          <p:nvPr/>
        </p:nvCxnSpPr>
        <p:spPr>
          <a:xfrm>
            <a:off x="2164080" y="5779008"/>
            <a:ext cx="77083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3654CE-FE26-482C-BB8A-6163D89E8E24}"/>
              </a:ext>
            </a:extLst>
          </p:cNvPr>
          <p:cNvCxnSpPr/>
          <p:nvPr/>
        </p:nvCxnSpPr>
        <p:spPr>
          <a:xfrm flipV="1">
            <a:off x="2164080" y="530352"/>
            <a:ext cx="0" cy="52486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0AA8B3-0A20-42CA-9CFF-DB7BAF912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811" y="5911406"/>
          <a:ext cx="2365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18440" imgH="120960" progId="Equation.Ribbit">
                  <p:embed/>
                </p:oleObj>
              </mc:Choice>
              <mc:Fallback>
                <p:oleObj name="Formula" r:id="rId2" imgW="118440" imgH="12096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5811" y="5911406"/>
                        <a:ext cx="236538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3742701-CAB6-4F77-94C4-51E6C940D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8839" y="5886451"/>
          <a:ext cx="2428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22040" imgH="120960" progId="Equation.Ribbit">
                  <p:embed/>
                </p:oleObj>
              </mc:Choice>
              <mc:Fallback>
                <p:oleObj name="Formula" r:id="rId4" imgW="122040" imgH="12096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8839" y="5886451"/>
                        <a:ext cx="2428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C6210-5789-4CC7-A793-F9B272C3573F}"/>
              </a:ext>
            </a:extLst>
          </p:cNvPr>
          <p:cNvCxnSpPr>
            <a:cxnSpLocks/>
          </p:cNvCxnSpPr>
          <p:nvPr/>
        </p:nvCxnSpPr>
        <p:spPr>
          <a:xfrm>
            <a:off x="2164080" y="1889316"/>
            <a:ext cx="1207008" cy="1152144"/>
          </a:xfrm>
          <a:prstGeom prst="straightConnector1">
            <a:avLst/>
          </a:prstGeom>
          <a:ln>
            <a:prstDash val="lgDashDotDot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699E6C-975B-4B71-BFA4-276CB1FAAC5B}"/>
              </a:ext>
            </a:extLst>
          </p:cNvPr>
          <p:cNvCxnSpPr>
            <a:cxnSpLocks/>
          </p:cNvCxnSpPr>
          <p:nvPr/>
        </p:nvCxnSpPr>
        <p:spPr>
          <a:xfrm>
            <a:off x="3371088" y="3041460"/>
            <a:ext cx="0" cy="2737548"/>
          </a:xfrm>
          <a:prstGeom prst="straightConnector1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742D15-1145-4A8F-BEFB-229C79E78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963" y="5888356"/>
          <a:ext cx="4762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240120" imgH="119520" progId="Equation.Ribbit">
                  <p:embed/>
                </p:oleObj>
              </mc:Choice>
              <mc:Fallback>
                <p:oleObj name="Formula" r:id="rId6" imgW="240120" imgH="119520" progId="Equation.Ribbit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D742D15-1145-4A8F-BEFB-229C79E78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2963" y="5888356"/>
                        <a:ext cx="476250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65BF84-9436-4D18-811D-894FF8BCA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894" y="2198053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623880" imgH="180360" progId="Equation.Ribbit">
                  <p:embed/>
                </p:oleObj>
              </mc:Choice>
              <mc:Fallback>
                <p:oleObj name="Formula" r:id="rId8" imgW="623880" imgH="18036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6894" y="2198053"/>
                        <a:ext cx="12382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348587-5044-47E3-B715-10BB55E390C3}"/>
              </a:ext>
            </a:extLst>
          </p:cNvPr>
          <p:cNvCxnSpPr>
            <a:cxnSpLocks/>
          </p:cNvCxnSpPr>
          <p:nvPr/>
        </p:nvCxnSpPr>
        <p:spPr>
          <a:xfrm>
            <a:off x="3371089" y="3041460"/>
            <a:ext cx="1000125" cy="48463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46A58F-4AC8-4F4D-917A-44933CC11D6E}"/>
              </a:ext>
            </a:extLst>
          </p:cNvPr>
          <p:cNvCxnSpPr>
            <a:cxnSpLocks/>
          </p:cNvCxnSpPr>
          <p:nvPr/>
        </p:nvCxnSpPr>
        <p:spPr>
          <a:xfrm>
            <a:off x="2276284" y="2361031"/>
            <a:ext cx="3377993" cy="213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E79FCC-DD1D-4FB2-B785-948AD954C5A2}"/>
              </a:ext>
            </a:extLst>
          </p:cNvPr>
          <p:cNvCxnSpPr/>
          <p:nvPr/>
        </p:nvCxnSpPr>
        <p:spPr>
          <a:xfrm flipV="1">
            <a:off x="2642863" y="2913585"/>
            <a:ext cx="357809" cy="73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8C76398-3390-4772-8382-D2E3852DC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3429" y="3647331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393840" imgH="127080" progId="Equation.Ribbit">
                  <p:embed/>
                </p:oleObj>
              </mc:Choice>
              <mc:Fallback>
                <p:oleObj name="Formula" r:id="rId10" imgW="393840" imgH="127080" progId="Equation.Ribbit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8C76398-3390-4772-8382-D2E3852DC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3429" y="3647331"/>
                        <a:ext cx="779462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FBED8-5749-4B49-AEAC-BC5E36128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6311" y="3035616"/>
          <a:ext cx="1238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2" imgW="623880" imgH="166680" progId="Equation.Ribbit">
                  <p:embed/>
                </p:oleObj>
              </mc:Choice>
              <mc:Fallback>
                <p:oleObj name="Formula" r:id="rId12" imgW="623880" imgH="16668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26311" y="3035616"/>
                        <a:ext cx="1238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8CBE5-33DB-4C4C-8F44-3866CC5A14A1}"/>
              </a:ext>
            </a:extLst>
          </p:cNvPr>
          <p:cNvCxnSpPr>
            <a:cxnSpLocks/>
          </p:cNvCxnSpPr>
          <p:nvPr/>
        </p:nvCxnSpPr>
        <p:spPr>
          <a:xfrm>
            <a:off x="4011622" y="3773536"/>
            <a:ext cx="4214192" cy="830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3C0964-30E4-4587-AC01-76DD1C5061E6}"/>
              </a:ext>
            </a:extLst>
          </p:cNvPr>
          <p:cNvCxnSpPr>
            <a:cxnSpLocks/>
          </p:cNvCxnSpPr>
          <p:nvPr/>
        </p:nvCxnSpPr>
        <p:spPr>
          <a:xfrm>
            <a:off x="4674941" y="3899744"/>
            <a:ext cx="0" cy="1879265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61AF75-3E34-4458-AC64-0FFA419ABC00}"/>
              </a:ext>
            </a:extLst>
          </p:cNvPr>
          <p:cNvCxnSpPr>
            <a:cxnSpLocks/>
          </p:cNvCxnSpPr>
          <p:nvPr/>
        </p:nvCxnSpPr>
        <p:spPr>
          <a:xfrm>
            <a:off x="7330237" y="4410234"/>
            <a:ext cx="0" cy="1368774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3CE92F-BDE6-4E5A-B066-50FD1C6B00F6}"/>
              </a:ext>
            </a:extLst>
          </p:cNvPr>
          <p:cNvCxnSpPr>
            <a:cxnSpLocks/>
          </p:cNvCxnSpPr>
          <p:nvPr/>
        </p:nvCxnSpPr>
        <p:spPr>
          <a:xfrm>
            <a:off x="4372747" y="3531171"/>
            <a:ext cx="638468" cy="303443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501E1E-20E8-443D-BF9B-64046FD467BA}"/>
              </a:ext>
            </a:extLst>
          </p:cNvPr>
          <p:cNvCxnSpPr>
            <a:cxnSpLocks/>
          </p:cNvCxnSpPr>
          <p:nvPr/>
        </p:nvCxnSpPr>
        <p:spPr>
          <a:xfrm>
            <a:off x="5025125" y="3841736"/>
            <a:ext cx="773165" cy="194245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6A31DA-B475-4480-9DB7-937804470F3B}"/>
              </a:ext>
            </a:extLst>
          </p:cNvPr>
          <p:cNvCxnSpPr>
            <a:cxnSpLocks/>
          </p:cNvCxnSpPr>
          <p:nvPr/>
        </p:nvCxnSpPr>
        <p:spPr>
          <a:xfrm>
            <a:off x="5798289" y="4035796"/>
            <a:ext cx="1531948" cy="374438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1B6B0-C1CB-447C-BAA3-3D8E99532A4A}"/>
              </a:ext>
            </a:extLst>
          </p:cNvPr>
          <p:cNvCxnSpPr>
            <a:cxnSpLocks/>
          </p:cNvCxnSpPr>
          <p:nvPr/>
        </p:nvCxnSpPr>
        <p:spPr>
          <a:xfrm flipV="1">
            <a:off x="5980942" y="4303325"/>
            <a:ext cx="232142" cy="50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1518E7-0D40-4A13-973D-371D63C7960B}"/>
              </a:ext>
            </a:extLst>
          </p:cNvPr>
          <p:cNvCxnSpPr>
            <a:cxnSpLocks/>
          </p:cNvCxnSpPr>
          <p:nvPr/>
        </p:nvCxnSpPr>
        <p:spPr>
          <a:xfrm>
            <a:off x="7288964" y="4410234"/>
            <a:ext cx="1531948" cy="15768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2D729B0D-94DA-4FD3-B2AF-B29B98A5B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681413"/>
          <a:ext cx="1017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4" imgW="513360" imgH="170280" progId="Equation.Ribbit">
                  <p:embed/>
                </p:oleObj>
              </mc:Choice>
              <mc:Fallback>
                <p:oleObj name="Formula" r:id="rId14" imgW="513360" imgH="170280" progId="Equation.Ribbit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2D729B0D-94DA-4FD3-B2AF-B29B98A5B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6800" y="3681413"/>
                        <a:ext cx="10175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3257673-B2B6-4228-A6D4-0553F30C5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808" y="4113504"/>
          <a:ext cx="1017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6" imgW="513360" imgH="156240" progId="Equation.Ribbit">
                  <p:embed/>
                </p:oleObj>
              </mc:Choice>
              <mc:Fallback>
                <p:oleObj name="Formula" r:id="rId16" imgW="513360" imgH="156240" progId="Equation.Ribbit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93257673-B2B6-4228-A6D4-0553F30C5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64808" y="4113504"/>
                        <a:ext cx="1017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0668F51B-85E7-464C-9BC7-E95ADF471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4" y="4749801"/>
          <a:ext cx="5302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8" imgW="268200" imgH="127080" progId="Equation.Ribbit">
                  <p:embed/>
                </p:oleObj>
              </mc:Choice>
              <mc:Fallback>
                <p:oleObj name="Formula" r:id="rId18" imgW="268200" imgH="127080" progId="Equation.Ribbit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0668F51B-85E7-464C-9BC7-E95ADF471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26114" y="4749801"/>
                        <a:ext cx="5302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E24C061-E501-4825-8A71-DB74E58AF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2096" y="3931534"/>
          <a:ext cx="1117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0" imgW="564120" imgH="167760" progId="Equation.Ribbit">
                  <p:embed/>
                </p:oleObj>
              </mc:Choice>
              <mc:Fallback>
                <p:oleObj name="Formula" r:id="rId20" imgW="564120" imgH="167760" progId="Equation.Ribbit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E24C061-E501-4825-8A71-DB74E58AF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42096" y="3931534"/>
                        <a:ext cx="11176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88068CC-61AF-4462-A9FD-D77C3D28F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5037139"/>
          <a:ext cx="900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2" imgW="454680" imgH="156240" progId="Equation.Ribbit">
                  <p:embed/>
                </p:oleObj>
              </mc:Choice>
              <mc:Fallback>
                <p:oleObj name="Formula" r:id="rId22" imgW="454680" imgH="156240" progId="Equation.Ribbit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A88068CC-61AF-4462-A9FD-D77C3D28F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76888" y="5037139"/>
                        <a:ext cx="900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1A0ADE-DEB8-4131-B6FD-6A3639271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875338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4" imgW="114480" imgH="160200" progId="Equation.Ribbit">
                  <p:embed/>
                </p:oleObj>
              </mc:Choice>
              <mc:Fallback>
                <p:oleObj name="Formula" r:id="rId24" imgW="114480" imgH="160200" progId="Equation.Ribbit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1A0ADE-DEB8-4131-B6FD-6A36392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83113" y="5875338"/>
                        <a:ext cx="2270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EEE22C17-BDF7-4D13-B0EC-2870429C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8989" y="5929314"/>
          <a:ext cx="3460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6" imgW="175320" imgH="62280" progId="Equation.Ribbit">
                  <p:embed/>
                </p:oleObj>
              </mc:Choice>
              <mc:Fallback>
                <p:oleObj name="Formula" r:id="rId26" imgW="175320" imgH="62280" progId="Equation.Ribbit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EEE22C17-BDF7-4D13-B0EC-2870429C6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408989" y="5929314"/>
                        <a:ext cx="346075" cy="1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8B7B0D1-D359-4AA8-AA8D-843604A52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1756" y="5670169"/>
          <a:ext cx="1762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8" imgW="88920" imgH="119520" progId="Equation.Ribbit">
                  <p:embed/>
                </p:oleObj>
              </mc:Choice>
              <mc:Fallback>
                <p:oleObj name="Formula" r:id="rId28" imgW="88920" imgH="119520" progId="Equation.Ribbit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8B7B0D1-D359-4AA8-AA8D-843604A52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981756" y="5670169"/>
                        <a:ext cx="176212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A95762-3D28-4418-B48B-8DC8B6DB77E6}"/>
              </a:ext>
            </a:extLst>
          </p:cNvPr>
          <p:cNvCxnSpPr>
            <a:cxnSpLocks/>
          </p:cNvCxnSpPr>
          <p:nvPr/>
        </p:nvCxnSpPr>
        <p:spPr>
          <a:xfrm flipH="1">
            <a:off x="2616630" y="1446655"/>
            <a:ext cx="653874" cy="66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5953B86-6ECC-4FAA-96D0-910C0DF92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7461" y="1180698"/>
          <a:ext cx="4762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30" imgW="239040" imgH="127080" progId="Equation.Ribbit">
                  <p:embed/>
                </p:oleObj>
              </mc:Choice>
              <mc:Fallback>
                <p:oleObj name="Formula" r:id="rId30" imgW="239040" imgH="127080" progId="Equation.Ribbit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C5953B86-6ECC-4FAA-96D0-910C0DF92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307461" y="1180698"/>
                        <a:ext cx="4762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8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67020F-1D82-49DE-911E-9C920BAFE270}"/>
              </a:ext>
            </a:extLst>
          </p:cNvPr>
          <p:cNvSpPr/>
          <p:nvPr/>
        </p:nvSpPr>
        <p:spPr>
          <a:xfrm>
            <a:off x="2364207" y="4920915"/>
            <a:ext cx="7134727" cy="130370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503F83-1135-4F38-900B-DF4EAF35651B}"/>
              </a:ext>
            </a:extLst>
          </p:cNvPr>
          <p:cNvSpPr/>
          <p:nvPr/>
        </p:nvSpPr>
        <p:spPr>
          <a:xfrm>
            <a:off x="2568390" y="5133709"/>
            <a:ext cx="708212" cy="4482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3F09D-9EF0-4273-A382-86F92AE647DF}"/>
              </a:ext>
            </a:extLst>
          </p:cNvPr>
          <p:cNvSpPr/>
          <p:nvPr/>
        </p:nvSpPr>
        <p:spPr>
          <a:xfrm>
            <a:off x="3276603" y="5133709"/>
            <a:ext cx="1424358" cy="4482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3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A93F0A-D35F-4525-8940-DE81FAC746DD}"/>
              </a:ext>
            </a:extLst>
          </p:cNvPr>
          <p:cNvCxnSpPr/>
          <p:nvPr/>
        </p:nvCxnSpPr>
        <p:spPr>
          <a:xfrm>
            <a:off x="2568390" y="5841921"/>
            <a:ext cx="708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963C58-A09A-4301-8125-150E1D28018D}"/>
              </a:ext>
            </a:extLst>
          </p:cNvPr>
          <p:cNvCxnSpPr>
            <a:cxnSpLocks/>
          </p:cNvCxnSpPr>
          <p:nvPr/>
        </p:nvCxnSpPr>
        <p:spPr>
          <a:xfrm>
            <a:off x="3276602" y="5841921"/>
            <a:ext cx="1424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388D82F-F4C1-4A70-9A38-A439598F8E87}"/>
              </a:ext>
            </a:extLst>
          </p:cNvPr>
          <p:cNvSpPr txBox="1"/>
          <p:nvPr/>
        </p:nvSpPr>
        <p:spPr>
          <a:xfrm>
            <a:off x="2779666" y="58283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6557AD-385A-47F1-A9A0-AF596DD17158}"/>
              </a:ext>
            </a:extLst>
          </p:cNvPr>
          <p:cNvSpPr txBox="1"/>
          <p:nvPr/>
        </p:nvSpPr>
        <p:spPr>
          <a:xfrm>
            <a:off x="3831851" y="58274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8EFB5B-0ADE-4D12-81CB-5A7A71512925}"/>
              </a:ext>
            </a:extLst>
          </p:cNvPr>
          <p:cNvSpPr/>
          <p:nvPr/>
        </p:nvSpPr>
        <p:spPr>
          <a:xfrm>
            <a:off x="6396320" y="5133709"/>
            <a:ext cx="983126" cy="44823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E64D-DAF0-477D-B93F-A3FBA307E06A}"/>
              </a:ext>
            </a:extLst>
          </p:cNvPr>
          <p:cNvSpPr/>
          <p:nvPr/>
        </p:nvSpPr>
        <p:spPr>
          <a:xfrm>
            <a:off x="7379446" y="5133709"/>
            <a:ext cx="1804898" cy="44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job 4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EB6A25-3106-41B3-AC8B-DCCF87346A20}"/>
              </a:ext>
            </a:extLst>
          </p:cNvPr>
          <p:cNvCxnSpPr>
            <a:cxnSpLocks/>
          </p:cNvCxnSpPr>
          <p:nvPr/>
        </p:nvCxnSpPr>
        <p:spPr>
          <a:xfrm>
            <a:off x="6357470" y="5872270"/>
            <a:ext cx="1021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0618A-099C-40ED-A485-3BC927F4E5C1}"/>
              </a:ext>
            </a:extLst>
          </p:cNvPr>
          <p:cNvCxnSpPr>
            <a:cxnSpLocks/>
          </p:cNvCxnSpPr>
          <p:nvPr/>
        </p:nvCxnSpPr>
        <p:spPr>
          <a:xfrm>
            <a:off x="7379445" y="5872270"/>
            <a:ext cx="1804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044D60-9A3D-466A-B306-6D279C9B4482}"/>
              </a:ext>
            </a:extLst>
          </p:cNvPr>
          <p:cNvSpPr txBox="1"/>
          <p:nvPr/>
        </p:nvSpPr>
        <p:spPr>
          <a:xfrm>
            <a:off x="6733103" y="5855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3B6E1C-9475-4993-92C5-EE664CA0E4B6}"/>
              </a:ext>
            </a:extLst>
          </p:cNvPr>
          <p:cNvSpPr txBox="1"/>
          <p:nvPr/>
        </p:nvSpPr>
        <p:spPr>
          <a:xfrm>
            <a:off x="8188700" y="58364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A97FB70-4F55-413A-B5D0-F4987F12AD6F}"/>
              </a:ext>
            </a:extLst>
          </p:cNvPr>
          <p:cNvSpPr/>
          <p:nvPr/>
        </p:nvSpPr>
        <p:spPr>
          <a:xfrm>
            <a:off x="5538008" y="1504684"/>
            <a:ext cx="4787581" cy="1634082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CE456B9-CBD7-4BBC-B520-2E1B6385D09B}"/>
              </a:ext>
            </a:extLst>
          </p:cNvPr>
          <p:cNvSpPr/>
          <p:nvPr/>
        </p:nvSpPr>
        <p:spPr>
          <a:xfrm>
            <a:off x="1441305" y="1504684"/>
            <a:ext cx="3118407" cy="16559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3C52-C08D-4386-BCBE-E072908EE27D}"/>
              </a:ext>
            </a:extLst>
          </p:cNvPr>
          <p:cNvSpPr txBox="1"/>
          <p:nvPr/>
        </p:nvSpPr>
        <p:spPr>
          <a:xfrm>
            <a:off x="1429273" y="2673318"/>
            <a:ext cx="3551698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9.5 , </a:t>
            </a:r>
            <a:r>
              <a:rPr lang="en-US" altLang="zh-CN" sz="1600" dirty="0">
                <a:solidFill>
                  <a:srgbClr val="FF0000"/>
                </a:solidFill>
              </a:rPr>
              <a:t>Two</a:t>
            </a:r>
            <a:r>
              <a:rPr lang="en-US" altLang="zh-CN" sz="1600" dirty="0"/>
              <a:t> machines.  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062D25C-88C7-44E8-870F-292AE5BED584}"/>
              </a:ext>
            </a:extLst>
          </p:cNvPr>
          <p:cNvSpPr txBox="1"/>
          <p:nvPr/>
        </p:nvSpPr>
        <p:spPr>
          <a:xfrm>
            <a:off x="6473526" y="2665104"/>
            <a:ext cx="404149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Setup cost</a:t>
            </a:r>
            <a:r>
              <a:rPr lang="zh-CN" altLang="en-US" sz="1600" dirty="0"/>
              <a:t> </a:t>
            </a:r>
            <a:r>
              <a:rPr lang="en-US" altLang="zh-CN" sz="1600" dirty="0"/>
              <a:t>= 11 , </a:t>
            </a:r>
            <a:r>
              <a:rPr lang="en-US" altLang="zh-CN" sz="1600" dirty="0">
                <a:solidFill>
                  <a:srgbClr val="FF0000"/>
                </a:solidFill>
              </a:rPr>
              <a:t>One</a:t>
            </a:r>
            <a:r>
              <a:rPr lang="en-US" altLang="zh-CN" sz="1600" dirty="0"/>
              <a:t> machine.  </a:t>
            </a:r>
            <a:endParaRPr lang="zh-CN" altLang="en-US" sz="1600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7DA4D50-E4FF-4DFA-83BA-EB0E56587DBA}"/>
              </a:ext>
            </a:extLst>
          </p:cNvPr>
          <p:cNvSpPr/>
          <p:nvPr/>
        </p:nvSpPr>
        <p:spPr>
          <a:xfrm>
            <a:off x="4655923" y="2084899"/>
            <a:ext cx="788386" cy="290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2D72F2D-658D-4B40-B9C4-16AF5AB0D462}"/>
              </a:ext>
            </a:extLst>
          </p:cNvPr>
          <p:cNvSpPr/>
          <p:nvPr/>
        </p:nvSpPr>
        <p:spPr>
          <a:xfrm>
            <a:off x="1755708" y="1680643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E7C1376-2933-45F3-8174-EF8EB1678ED6}"/>
              </a:ext>
            </a:extLst>
          </p:cNvPr>
          <p:cNvSpPr/>
          <p:nvPr/>
        </p:nvSpPr>
        <p:spPr>
          <a:xfrm>
            <a:off x="1755708" y="2185632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8CCED6-4D6A-4646-B8E5-4FADB5C0C0CF}"/>
              </a:ext>
            </a:extLst>
          </p:cNvPr>
          <p:cNvSpPr/>
          <p:nvPr/>
        </p:nvSpPr>
        <p:spPr>
          <a:xfrm>
            <a:off x="2403242" y="1680643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1813A2-F61A-4489-9A5D-7E4C8FD483CF}"/>
              </a:ext>
            </a:extLst>
          </p:cNvPr>
          <p:cNvSpPr/>
          <p:nvPr/>
        </p:nvSpPr>
        <p:spPr>
          <a:xfrm>
            <a:off x="2662183" y="2180368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4581E9-91EF-46D9-9769-DF719979C10D}"/>
              </a:ext>
            </a:extLst>
          </p:cNvPr>
          <p:cNvSpPr/>
          <p:nvPr/>
        </p:nvSpPr>
        <p:spPr>
          <a:xfrm>
            <a:off x="5653174" y="1865874"/>
            <a:ext cx="647534" cy="3797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1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20DD046-8529-4ECD-B376-19511A14BAAA}"/>
              </a:ext>
            </a:extLst>
          </p:cNvPr>
          <p:cNvSpPr/>
          <p:nvPr/>
        </p:nvSpPr>
        <p:spPr>
          <a:xfrm>
            <a:off x="6300708" y="1865874"/>
            <a:ext cx="906475" cy="37970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2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B6639E-F5E2-4BCF-844E-18EEEF2C7DD1}"/>
              </a:ext>
            </a:extLst>
          </p:cNvPr>
          <p:cNvSpPr/>
          <p:nvPr/>
        </p:nvSpPr>
        <p:spPr>
          <a:xfrm>
            <a:off x="7207183" y="1865874"/>
            <a:ext cx="1313305" cy="3797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3</a:t>
            </a:r>
            <a:endParaRPr lang="zh-CN" altLang="en-US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40B2A8-AA99-4454-82FA-B22E06F74C2F}"/>
              </a:ext>
            </a:extLst>
          </p:cNvPr>
          <p:cNvSpPr/>
          <p:nvPr/>
        </p:nvSpPr>
        <p:spPr>
          <a:xfrm>
            <a:off x="8520488" y="1865874"/>
            <a:ext cx="1701898" cy="3797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job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1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EF8C12-57A4-4528-A6CC-DC2CCB7A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90112"/>
              </p:ext>
            </p:extLst>
          </p:nvPr>
        </p:nvGraphicFramePr>
        <p:xfrm>
          <a:off x="2890350" y="3738954"/>
          <a:ext cx="6359639" cy="125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37.25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41.14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1.64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7105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596E1D4-6C0F-44C1-8140-8A758A42D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896884"/>
              </p:ext>
            </p:extLst>
          </p:nvPr>
        </p:nvGraphicFramePr>
        <p:xfrm>
          <a:off x="2890350" y="1144146"/>
          <a:ext cx="6359639" cy="1259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782053">
                  <a:extLst>
                    <a:ext uri="{9D8B030D-6E8A-4147-A177-3AD203B41FA5}">
                      <a16:colId xmlns:a16="http://schemas.microsoft.com/office/drawing/2014/main" val="2266746264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425588328"/>
                    </a:ext>
                  </a:extLst>
                </a:gridCol>
                <a:gridCol w="1093789">
                  <a:extLst>
                    <a:ext uri="{9D8B030D-6E8A-4147-A177-3AD203B41FA5}">
                      <a16:colId xmlns:a16="http://schemas.microsoft.com/office/drawing/2014/main" val="1140824755"/>
                    </a:ext>
                  </a:extLst>
                </a:gridCol>
                <a:gridCol w="801805">
                  <a:extLst>
                    <a:ext uri="{9D8B030D-6E8A-4147-A177-3AD203B41FA5}">
                      <a16:colId xmlns:a16="http://schemas.microsoft.com/office/drawing/2014/main" val="3298689335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562246316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2352897261"/>
                    </a:ext>
                  </a:extLst>
                </a:gridCol>
                <a:gridCol w="862373">
                  <a:extLst>
                    <a:ext uri="{9D8B030D-6E8A-4147-A177-3AD203B41FA5}">
                      <a16:colId xmlns:a16="http://schemas.microsoft.com/office/drawing/2014/main" val="7948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Setup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cost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Increment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Num of Machines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Total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pricing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r>
                        <a:rPr lang="en-US" altLang="zh-CN" sz="1400"/>
                        <a:t>(</a:t>
                      </a:r>
                      <a:r>
                        <a:rPr lang="en-US" altLang="zh-CN" sz="1400" dirty="0"/>
                        <a:t>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400" dirty="0"/>
                        <a:t>α</a:t>
                      </a:r>
                      <a:r>
                        <a:rPr lang="en-US" altLang="zh-CN" sz="1400" dirty="0"/>
                        <a:t>(V)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Subsidy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5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9.5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37.25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0.75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7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01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3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A4C754F-39BE-4439-B17A-98FB24634359}"/>
              </a:ext>
            </a:extLst>
          </p:cNvPr>
          <p:cNvCxnSpPr/>
          <p:nvPr/>
        </p:nvCxnSpPr>
        <p:spPr>
          <a:xfrm>
            <a:off x="2164080" y="5779008"/>
            <a:ext cx="770839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53654CE-FE26-482C-BB8A-6163D89E8E24}"/>
              </a:ext>
            </a:extLst>
          </p:cNvPr>
          <p:cNvCxnSpPr/>
          <p:nvPr/>
        </p:nvCxnSpPr>
        <p:spPr>
          <a:xfrm flipV="1">
            <a:off x="2164080" y="530352"/>
            <a:ext cx="0" cy="524865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0AA8B3-0A20-42CA-9CFF-DB7BAF912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811" y="5911406"/>
          <a:ext cx="2365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118440" imgH="120960" progId="Equation.Ribbit">
                  <p:embed/>
                </p:oleObj>
              </mc:Choice>
              <mc:Fallback>
                <p:oleObj name="Formula" r:id="rId2" imgW="118440" imgH="120960" progId="Equation.Ribbit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E0AA8B3-0A20-42CA-9CFF-DB7BAF912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5811" y="5911406"/>
                        <a:ext cx="236538" cy="23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3742701-CAB6-4F77-94C4-51E6C940D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8839" y="5886451"/>
          <a:ext cx="2428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4" imgW="122040" imgH="120960" progId="Equation.Ribbit">
                  <p:embed/>
                </p:oleObj>
              </mc:Choice>
              <mc:Fallback>
                <p:oleObj name="Formula" r:id="rId4" imgW="122040" imgH="120960" progId="Equation.Ribbit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3742701-CAB6-4F77-94C4-51E6C940D8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8839" y="5886451"/>
                        <a:ext cx="2428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3C6210-5789-4CC7-A793-F9B272C3573F}"/>
              </a:ext>
            </a:extLst>
          </p:cNvPr>
          <p:cNvCxnSpPr>
            <a:cxnSpLocks/>
          </p:cNvCxnSpPr>
          <p:nvPr/>
        </p:nvCxnSpPr>
        <p:spPr>
          <a:xfrm>
            <a:off x="2164080" y="1889316"/>
            <a:ext cx="1207008" cy="1152144"/>
          </a:xfrm>
          <a:prstGeom prst="straightConnector1">
            <a:avLst/>
          </a:prstGeom>
          <a:ln>
            <a:prstDash val="lgDashDotDot"/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B699E6C-975B-4B71-BFA4-276CB1FAAC5B}"/>
              </a:ext>
            </a:extLst>
          </p:cNvPr>
          <p:cNvCxnSpPr>
            <a:cxnSpLocks/>
          </p:cNvCxnSpPr>
          <p:nvPr/>
        </p:nvCxnSpPr>
        <p:spPr>
          <a:xfrm>
            <a:off x="3371088" y="3041460"/>
            <a:ext cx="0" cy="2737548"/>
          </a:xfrm>
          <a:prstGeom prst="straightConnector1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D742D15-1145-4A8F-BEFB-229C79E78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963" y="5888356"/>
          <a:ext cx="47625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240120" imgH="119520" progId="Equation.Ribbit">
                  <p:embed/>
                </p:oleObj>
              </mc:Choice>
              <mc:Fallback>
                <p:oleObj name="Formula" r:id="rId6" imgW="240120" imgH="119520" progId="Equation.Ribbit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D742D15-1145-4A8F-BEFB-229C79E78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2963" y="5888356"/>
                        <a:ext cx="476250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65BF84-9436-4D18-811D-894FF8BCA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894" y="2198053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8" imgW="623880" imgH="180360" progId="Equation.Ribbit">
                  <p:embed/>
                </p:oleObj>
              </mc:Choice>
              <mc:Fallback>
                <p:oleObj name="Formula" r:id="rId8" imgW="623880" imgH="180360" progId="Equation.Ribbit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65BF84-9436-4D18-811D-894FF8BCAD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6894" y="2198053"/>
                        <a:ext cx="12382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348587-5044-47E3-B715-10BB55E390C3}"/>
              </a:ext>
            </a:extLst>
          </p:cNvPr>
          <p:cNvCxnSpPr>
            <a:cxnSpLocks/>
          </p:cNvCxnSpPr>
          <p:nvPr/>
        </p:nvCxnSpPr>
        <p:spPr>
          <a:xfrm>
            <a:off x="3371089" y="3041460"/>
            <a:ext cx="1000125" cy="484633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46A58F-4AC8-4F4D-917A-44933CC11D6E}"/>
              </a:ext>
            </a:extLst>
          </p:cNvPr>
          <p:cNvCxnSpPr>
            <a:cxnSpLocks/>
          </p:cNvCxnSpPr>
          <p:nvPr/>
        </p:nvCxnSpPr>
        <p:spPr>
          <a:xfrm>
            <a:off x="2276284" y="2361031"/>
            <a:ext cx="3377993" cy="21359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E79FCC-DD1D-4FB2-B785-948AD954C5A2}"/>
              </a:ext>
            </a:extLst>
          </p:cNvPr>
          <p:cNvCxnSpPr/>
          <p:nvPr/>
        </p:nvCxnSpPr>
        <p:spPr>
          <a:xfrm flipV="1">
            <a:off x="2642863" y="2913585"/>
            <a:ext cx="357809" cy="732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8C76398-3390-4772-8382-D2E3852DC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3429" y="3647331"/>
          <a:ext cx="77946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0" imgW="393840" imgH="127080" progId="Equation.Ribbit">
                  <p:embed/>
                </p:oleObj>
              </mc:Choice>
              <mc:Fallback>
                <p:oleObj name="Formula" r:id="rId10" imgW="393840" imgH="127080" progId="Equation.Ribbit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8C76398-3390-4772-8382-D2E3852DC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13429" y="3647331"/>
                        <a:ext cx="779462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FBED8-5749-4B49-AEAC-BC5E36128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6311" y="3035616"/>
          <a:ext cx="12382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2" imgW="623880" imgH="166680" progId="Equation.Ribbit">
                  <p:embed/>
                </p:oleObj>
              </mc:Choice>
              <mc:Fallback>
                <p:oleObj name="Formula" r:id="rId12" imgW="623880" imgH="166680" progId="Equation.Ribbit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950FBED8-5749-4B49-AEAC-BC5E36128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26311" y="3035616"/>
                        <a:ext cx="123825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7C8CBE5-33DB-4C4C-8F44-3866CC5A14A1}"/>
              </a:ext>
            </a:extLst>
          </p:cNvPr>
          <p:cNvCxnSpPr>
            <a:cxnSpLocks/>
          </p:cNvCxnSpPr>
          <p:nvPr/>
        </p:nvCxnSpPr>
        <p:spPr>
          <a:xfrm>
            <a:off x="4011622" y="3773536"/>
            <a:ext cx="4214192" cy="8308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D3C0964-30E4-4587-AC01-76DD1C5061E6}"/>
              </a:ext>
            </a:extLst>
          </p:cNvPr>
          <p:cNvCxnSpPr>
            <a:cxnSpLocks/>
          </p:cNvCxnSpPr>
          <p:nvPr/>
        </p:nvCxnSpPr>
        <p:spPr>
          <a:xfrm>
            <a:off x="4674941" y="3899744"/>
            <a:ext cx="0" cy="1879265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561AF75-3E34-4458-AC64-0FFA419ABC00}"/>
              </a:ext>
            </a:extLst>
          </p:cNvPr>
          <p:cNvCxnSpPr>
            <a:cxnSpLocks/>
          </p:cNvCxnSpPr>
          <p:nvPr/>
        </p:nvCxnSpPr>
        <p:spPr>
          <a:xfrm>
            <a:off x="7330237" y="4410234"/>
            <a:ext cx="0" cy="1368774"/>
          </a:xfrm>
          <a:prstGeom prst="line">
            <a:avLst/>
          </a:prstGeom>
          <a:ln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3CE92F-BDE6-4E5A-B066-50FD1C6B00F6}"/>
              </a:ext>
            </a:extLst>
          </p:cNvPr>
          <p:cNvCxnSpPr>
            <a:cxnSpLocks/>
          </p:cNvCxnSpPr>
          <p:nvPr/>
        </p:nvCxnSpPr>
        <p:spPr>
          <a:xfrm>
            <a:off x="4372747" y="3531171"/>
            <a:ext cx="638468" cy="303443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D501E1E-20E8-443D-BF9B-64046FD467BA}"/>
              </a:ext>
            </a:extLst>
          </p:cNvPr>
          <p:cNvCxnSpPr>
            <a:cxnSpLocks/>
          </p:cNvCxnSpPr>
          <p:nvPr/>
        </p:nvCxnSpPr>
        <p:spPr>
          <a:xfrm>
            <a:off x="5025125" y="3841736"/>
            <a:ext cx="773165" cy="194245"/>
          </a:xfrm>
          <a:prstGeom prst="straightConnector1">
            <a:avLst/>
          </a:prstGeom>
          <a:ln>
            <a:prstDash val="lgDashDot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6A31DA-B475-4480-9DB7-937804470F3B}"/>
              </a:ext>
            </a:extLst>
          </p:cNvPr>
          <p:cNvCxnSpPr>
            <a:cxnSpLocks/>
          </p:cNvCxnSpPr>
          <p:nvPr/>
        </p:nvCxnSpPr>
        <p:spPr>
          <a:xfrm>
            <a:off x="5798289" y="4035796"/>
            <a:ext cx="1531948" cy="374438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121B6B0-C1CB-447C-BAA3-3D8E99532A4A}"/>
              </a:ext>
            </a:extLst>
          </p:cNvPr>
          <p:cNvCxnSpPr>
            <a:cxnSpLocks/>
          </p:cNvCxnSpPr>
          <p:nvPr/>
        </p:nvCxnSpPr>
        <p:spPr>
          <a:xfrm flipV="1">
            <a:off x="5980942" y="4303325"/>
            <a:ext cx="232142" cy="50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21518E7-0D40-4A13-973D-371D63C7960B}"/>
              </a:ext>
            </a:extLst>
          </p:cNvPr>
          <p:cNvCxnSpPr>
            <a:cxnSpLocks/>
          </p:cNvCxnSpPr>
          <p:nvPr/>
        </p:nvCxnSpPr>
        <p:spPr>
          <a:xfrm>
            <a:off x="7288964" y="4410234"/>
            <a:ext cx="1531948" cy="157687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2D729B0D-94DA-4FD3-B2AF-B29B98A5B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681413"/>
          <a:ext cx="1017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4" imgW="513360" imgH="170280" progId="Equation.Ribbit">
                  <p:embed/>
                </p:oleObj>
              </mc:Choice>
              <mc:Fallback>
                <p:oleObj name="Formula" r:id="rId14" imgW="513360" imgH="170280" progId="Equation.Ribbit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2D729B0D-94DA-4FD3-B2AF-B29B98A5B6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6800" y="3681413"/>
                        <a:ext cx="1017588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93257673-B2B6-4228-A6D4-0553F30C5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808" y="4113504"/>
          <a:ext cx="10175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6" imgW="513360" imgH="156240" progId="Equation.Ribbit">
                  <p:embed/>
                </p:oleObj>
              </mc:Choice>
              <mc:Fallback>
                <p:oleObj name="Formula" r:id="rId16" imgW="513360" imgH="156240" progId="Equation.Ribbit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93257673-B2B6-4228-A6D4-0553F30C53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64808" y="4113504"/>
                        <a:ext cx="1017588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0668F51B-85E7-464C-9BC7-E95ADF471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4" y="4749801"/>
          <a:ext cx="5302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18" imgW="268200" imgH="127080" progId="Equation.Ribbit">
                  <p:embed/>
                </p:oleObj>
              </mc:Choice>
              <mc:Fallback>
                <p:oleObj name="Formula" r:id="rId18" imgW="268200" imgH="127080" progId="Equation.Ribbit">
                  <p:embed/>
                  <p:pic>
                    <p:nvPicPr>
                      <p:cNvPr id="72" name="对象 71">
                        <a:extLst>
                          <a:ext uri="{FF2B5EF4-FFF2-40B4-BE49-F238E27FC236}">
                            <a16:creationId xmlns:a16="http://schemas.microsoft.com/office/drawing/2014/main" id="{0668F51B-85E7-464C-9BC7-E95ADF471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26114" y="4749801"/>
                        <a:ext cx="530225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E24C061-E501-4825-8A71-DB74E58AF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2096" y="3931534"/>
          <a:ext cx="1117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0" imgW="564120" imgH="167760" progId="Equation.Ribbit">
                  <p:embed/>
                </p:oleObj>
              </mc:Choice>
              <mc:Fallback>
                <p:oleObj name="Formula" r:id="rId20" imgW="564120" imgH="167760" progId="Equation.Ribbit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E24C061-E501-4825-8A71-DB74E58AF1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42096" y="3931534"/>
                        <a:ext cx="11176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88068CC-61AF-4462-A9FD-D77C3D28F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5037139"/>
          <a:ext cx="900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2" imgW="454680" imgH="156240" progId="Equation.Ribbit">
                  <p:embed/>
                </p:oleObj>
              </mc:Choice>
              <mc:Fallback>
                <p:oleObj name="Formula" r:id="rId22" imgW="454680" imgH="156240" progId="Equation.Ribbit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A88068CC-61AF-4462-A9FD-D77C3D28F3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76888" y="5037139"/>
                        <a:ext cx="900112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61A0ADE-DEB8-4131-B6FD-6A3639271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875338"/>
          <a:ext cx="2270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4" imgW="114480" imgH="160200" progId="Equation.Ribbit">
                  <p:embed/>
                </p:oleObj>
              </mc:Choice>
              <mc:Fallback>
                <p:oleObj name="Formula" r:id="rId24" imgW="114480" imgH="160200" progId="Equation.Ribbit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761A0ADE-DEB8-4131-B6FD-6A3639271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83113" y="5875338"/>
                        <a:ext cx="22701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EEE22C17-BDF7-4D13-B0EC-2870429C6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8989" y="5929314"/>
          <a:ext cx="346075" cy="12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6" imgW="175320" imgH="62280" progId="Equation.Ribbit">
                  <p:embed/>
                </p:oleObj>
              </mc:Choice>
              <mc:Fallback>
                <p:oleObj name="Formula" r:id="rId26" imgW="175320" imgH="62280" progId="Equation.Ribbit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EEE22C17-BDF7-4D13-B0EC-2870429C6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408989" y="5929314"/>
                        <a:ext cx="346075" cy="12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8B7B0D1-D359-4AA8-AA8D-843604A52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1756" y="5670169"/>
          <a:ext cx="1762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8" imgW="88920" imgH="119520" progId="Equation.Ribbit">
                  <p:embed/>
                </p:oleObj>
              </mc:Choice>
              <mc:Fallback>
                <p:oleObj name="Formula" r:id="rId28" imgW="88920" imgH="119520" progId="Equation.Ribbit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8B7B0D1-D359-4AA8-AA8D-843604A52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981756" y="5670169"/>
                        <a:ext cx="176212" cy="2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9A95762-3D28-4418-B48B-8DC8B6DB77E6}"/>
              </a:ext>
            </a:extLst>
          </p:cNvPr>
          <p:cNvCxnSpPr>
            <a:cxnSpLocks/>
          </p:cNvCxnSpPr>
          <p:nvPr/>
        </p:nvCxnSpPr>
        <p:spPr>
          <a:xfrm flipH="1">
            <a:off x="2616630" y="1446655"/>
            <a:ext cx="653874" cy="66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5953B86-6ECC-4FAA-96D0-910C0DF92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7461" y="1180698"/>
          <a:ext cx="4762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30" imgW="239040" imgH="127080" progId="Equation.Ribbit">
                  <p:embed/>
                </p:oleObj>
              </mc:Choice>
              <mc:Fallback>
                <p:oleObj name="Formula" r:id="rId30" imgW="239040" imgH="127080" progId="Equation.Ribbit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C5953B86-6ECC-4FAA-96D0-910C0DF92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307461" y="1180698"/>
                        <a:ext cx="476250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68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231</Words>
  <Application>Microsoft Office PowerPoint</Application>
  <PresentationFormat>宽屏</PresentationFormat>
  <Paragraphs>138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Formula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Z.kang</dc:creator>
  <cp:lastModifiedBy>Lee Z.kang</cp:lastModifiedBy>
  <cp:revision>8</cp:revision>
  <dcterms:created xsi:type="dcterms:W3CDTF">2020-07-04T00:28:19Z</dcterms:created>
  <dcterms:modified xsi:type="dcterms:W3CDTF">2021-03-30T08:22:46Z</dcterms:modified>
</cp:coreProperties>
</file>