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97531-E03C-4F92-A609-FB425854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47E187-6AFF-4079-BE2B-02BDCDB8D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11285-A3A0-4A59-AC88-969208DE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33D34-FDC9-4405-AC93-2E3DBB7F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42D7D-0D2E-4F5C-AA51-5DDEB159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2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58047-4DB3-4B96-8195-4BA77FBA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23F0E5-478E-40F9-AFCF-8506C804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FC2A1-39DB-4743-BE56-3CD13DA6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C2FC9-BF6D-4B0E-9194-A6C15D71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A9428-ABFA-40A4-AD52-1782BF86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960AC-E386-40CE-BC9F-F88F2181C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6264D-D951-4251-A581-063ACCD4F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9249C-A3E4-405A-9561-34A4C6DA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D4728-10F5-4271-A3BA-C473ECF1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36B81-5BB9-4DEB-9E52-F67EAE66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2ABF3-CB92-4E06-9C08-5DF77813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C834A-7D8C-4791-A756-97A5E3582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50331-06D0-43AD-A4EB-BD3ED287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3E6BC-4EF4-4A69-A3D0-63D120A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11E69-2C51-4DC8-92B3-2CE1DECD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06FD8-85A2-48D6-AB25-3C0F9E48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C798B-467C-4764-AC4F-4D53089C3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862BF-D2A4-43F1-86D2-D53156B9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FF575-ACA8-481F-8E36-F0682933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F1BD6-01FD-4011-AA44-472F9F01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C7703-A6E9-41E7-BB7D-7E81C6F1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79BE5-3C4F-4AF0-B922-28753F2E1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DF977-7F37-463A-9A6D-75EA4D45A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2C5C8-A1E7-42C6-954D-3FD6BE84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915BC-D511-4C77-88B3-FAB82956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EF70E-F34E-4026-B190-F1869D7B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0842F-22E9-49F4-BDEB-AA575CEF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2793D-9AF3-42C4-B3DC-59C0219B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E6D55-8D33-4DB2-ADE9-74BAC7FE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FD7824-6E58-421D-AF39-C1EF2EA2B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14A52C-C723-4448-8F56-BE993E7FB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F4CFC1-0C5A-4FA6-A4D0-0C3D3A12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58411E-2DC1-4FAD-B070-7E402762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3329C9-A98F-4A1C-969C-69818426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8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9CE5-0FA6-41E7-AC5F-35F3392A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FD4717-9EFF-4831-9456-22C1F695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357605-124A-48D1-BD6A-93DC2719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8A6457-BFA4-4D21-A8D2-50958BBA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1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924460-3AFE-4DA8-BDFD-A4582C2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797D1E-03B4-4E30-B848-01C1F01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E08BB6-C424-454A-BA6C-644DF9BE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BE25-8778-4DE4-8BDC-BFBD431C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D3570-E90A-4001-8A70-B7BB616E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C8C6C-E889-418E-80B4-1726F5DCA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E6411-A33C-4F0A-AD5C-A133F0CF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6DF53-7923-4147-8DAC-B30BC088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94A468-3308-48CC-8D8E-3F880A42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45448-191B-4DDB-8D61-8FD3D9DF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99E141-BFFB-41F5-9C2D-2309F9AC6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1E4B7-6215-4092-8AA2-13B416CA9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F5DF8-17FF-4022-BE92-FD8976DF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EE450-BE38-4AA2-AC41-B8EA7E28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6DD0C-6945-4DCC-BD03-0A316A97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2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8757B8-411A-45BF-B88B-08107559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73A7A-892F-4170-9ACF-7588E564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A6FB4-C84C-4579-862B-E78650726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70989-1518-4E82-95B9-0CD9C1A9D2E1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6EB57-26BE-4EF8-B752-11449DE61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179-7DEC-430B-A98D-D5D3F9396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21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67020F-1D82-49DE-911E-9C920BAFE270}"/>
              </a:ext>
            </a:extLst>
          </p:cNvPr>
          <p:cNvSpPr/>
          <p:nvPr/>
        </p:nvSpPr>
        <p:spPr>
          <a:xfrm>
            <a:off x="2364207" y="4920915"/>
            <a:ext cx="7134727" cy="13037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503F83-1135-4F38-900B-DF4EAF35651B}"/>
              </a:ext>
            </a:extLst>
          </p:cNvPr>
          <p:cNvSpPr/>
          <p:nvPr/>
        </p:nvSpPr>
        <p:spPr>
          <a:xfrm>
            <a:off x="2568390" y="5133709"/>
            <a:ext cx="708212" cy="4482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C3F09D-9EF0-4273-A382-86F92AE647DF}"/>
              </a:ext>
            </a:extLst>
          </p:cNvPr>
          <p:cNvSpPr/>
          <p:nvPr/>
        </p:nvSpPr>
        <p:spPr>
          <a:xfrm>
            <a:off x="3276603" y="5133709"/>
            <a:ext cx="1424358" cy="4482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3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A93F0A-D35F-4525-8940-DE81FAC746DD}"/>
              </a:ext>
            </a:extLst>
          </p:cNvPr>
          <p:cNvCxnSpPr/>
          <p:nvPr/>
        </p:nvCxnSpPr>
        <p:spPr>
          <a:xfrm>
            <a:off x="2568390" y="5841921"/>
            <a:ext cx="708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5963C58-A09A-4301-8125-150E1D28018D}"/>
              </a:ext>
            </a:extLst>
          </p:cNvPr>
          <p:cNvCxnSpPr>
            <a:cxnSpLocks/>
          </p:cNvCxnSpPr>
          <p:nvPr/>
        </p:nvCxnSpPr>
        <p:spPr>
          <a:xfrm>
            <a:off x="3276602" y="5841921"/>
            <a:ext cx="1424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388D82F-F4C1-4A70-9A38-A439598F8E87}"/>
              </a:ext>
            </a:extLst>
          </p:cNvPr>
          <p:cNvSpPr txBox="1"/>
          <p:nvPr/>
        </p:nvSpPr>
        <p:spPr>
          <a:xfrm>
            <a:off x="2779666" y="58283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6557AD-385A-47F1-A9A0-AF596DD17158}"/>
              </a:ext>
            </a:extLst>
          </p:cNvPr>
          <p:cNvSpPr txBox="1"/>
          <p:nvPr/>
        </p:nvSpPr>
        <p:spPr>
          <a:xfrm>
            <a:off x="3831851" y="58274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8EFB5B-0ADE-4D12-81CB-5A7A71512925}"/>
              </a:ext>
            </a:extLst>
          </p:cNvPr>
          <p:cNvSpPr/>
          <p:nvPr/>
        </p:nvSpPr>
        <p:spPr>
          <a:xfrm>
            <a:off x="6396320" y="5133709"/>
            <a:ext cx="983126" cy="44823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23E64D-DAF0-477D-B93F-A3FBA307E06A}"/>
              </a:ext>
            </a:extLst>
          </p:cNvPr>
          <p:cNvSpPr/>
          <p:nvPr/>
        </p:nvSpPr>
        <p:spPr>
          <a:xfrm>
            <a:off x="7379446" y="5133709"/>
            <a:ext cx="1804898" cy="448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4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EB6A25-3106-41B3-AC8B-DCCF87346A20}"/>
              </a:ext>
            </a:extLst>
          </p:cNvPr>
          <p:cNvCxnSpPr>
            <a:cxnSpLocks/>
          </p:cNvCxnSpPr>
          <p:nvPr/>
        </p:nvCxnSpPr>
        <p:spPr>
          <a:xfrm>
            <a:off x="6357470" y="5872270"/>
            <a:ext cx="1021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10618A-099C-40ED-A485-3BC927F4E5C1}"/>
              </a:ext>
            </a:extLst>
          </p:cNvPr>
          <p:cNvCxnSpPr>
            <a:cxnSpLocks/>
          </p:cNvCxnSpPr>
          <p:nvPr/>
        </p:nvCxnSpPr>
        <p:spPr>
          <a:xfrm>
            <a:off x="7379445" y="5872270"/>
            <a:ext cx="1804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044D60-9A3D-466A-B306-6D279C9B4482}"/>
              </a:ext>
            </a:extLst>
          </p:cNvPr>
          <p:cNvSpPr txBox="1"/>
          <p:nvPr/>
        </p:nvSpPr>
        <p:spPr>
          <a:xfrm>
            <a:off x="6733103" y="585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3B6E1C-9475-4993-92C5-EE664CA0E4B6}"/>
              </a:ext>
            </a:extLst>
          </p:cNvPr>
          <p:cNvSpPr txBox="1"/>
          <p:nvPr/>
        </p:nvSpPr>
        <p:spPr>
          <a:xfrm>
            <a:off x="8188700" y="58364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A97FB70-4F55-413A-B5D0-F4987F12AD6F}"/>
              </a:ext>
            </a:extLst>
          </p:cNvPr>
          <p:cNvSpPr/>
          <p:nvPr/>
        </p:nvSpPr>
        <p:spPr>
          <a:xfrm>
            <a:off x="4226561" y="2022045"/>
            <a:ext cx="4787581" cy="1634082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CE456B9-CBD7-4BBC-B520-2E1B6385D09B}"/>
              </a:ext>
            </a:extLst>
          </p:cNvPr>
          <p:cNvSpPr/>
          <p:nvPr/>
        </p:nvSpPr>
        <p:spPr>
          <a:xfrm>
            <a:off x="129858" y="2022045"/>
            <a:ext cx="3118407" cy="16559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B3C52-C08D-4386-BCBE-E072908EE27D}"/>
              </a:ext>
            </a:extLst>
          </p:cNvPr>
          <p:cNvSpPr txBox="1"/>
          <p:nvPr/>
        </p:nvSpPr>
        <p:spPr>
          <a:xfrm>
            <a:off x="117826" y="3190679"/>
            <a:ext cx="3551698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Setup cost</a:t>
            </a:r>
            <a:r>
              <a:rPr lang="zh-CN" altLang="en-US" sz="1600" dirty="0"/>
              <a:t> </a:t>
            </a:r>
            <a:r>
              <a:rPr lang="en-US" altLang="zh-CN" sz="1600" dirty="0"/>
              <a:t>= 9.5 , </a:t>
            </a:r>
            <a:r>
              <a:rPr lang="en-US" altLang="zh-CN" sz="1600" dirty="0">
                <a:solidFill>
                  <a:srgbClr val="FF0000"/>
                </a:solidFill>
              </a:rPr>
              <a:t>Two</a:t>
            </a:r>
            <a:r>
              <a:rPr lang="en-US" altLang="zh-CN" sz="1600" dirty="0"/>
              <a:t> machines.  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062D25C-88C7-44E8-870F-292AE5BED584}"/>
              </a:ext>
            </a:extLst>
          </p:cNvPr>
          <p:cNvSpPr txBox="1"/>
          <p:nvPr/>
        </p:nvSpPr>
        <p:spPr>
          <a:xfrm>
            <a:off x="5162079" y="3182465"/>
            <a:ext cx="4041493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Setup cost</a:t>
            </a:r>
            <a:r>
              <a:rPr lang="zh-CN" altLang="en-US" sz="1600" dirty="0"/>
              <a:t> </a:t>
            </a:r>
            <a:r>
              <a:rPr lang="en-US" altLang="zh-CN" sz="1600" dirty="0"/>
              <a:t>= 11 , </a:t>
            </a:r>
            <a:r>
              <a:rPr lang="en-US" altLang="zh-CN" sz="1600" dirty="0">
                <a:solidFill>
                  <a:srgbClr val="FF0000"/>
                </a:solidFill>
              </a:rPr>
              <a:t>One</a:t>
            </a:r>
            <a:r>
              <a:rPr lang="en-US" altLang="zh-CN" sz="1600" dirty="0"/>
              <a:t> machine.  </a:t>
            </a:r>
            <a:endParaRPr lang="zh-CN" altLang="en-US" sz="1600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7DA4D50-E4FF-4DFA-83BA-EB0E56587DBA}"/>
              </a:ext>
            </a:extLst>
          </p:cNvPr>
          <p:cNvSpPr/>
          <p:nvPr/>
        </p:nvSpPr>
        <p:spPr>
          <a:xfrm>
            <a:off x="3344476" y="2602260"/>
            <a:ext cx="788386" cy="290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2D72F2D-658D-4B40-B9C4-16AF5AB0D462}"/>
              </a:ext>
            </a:extLst>
          </p:cNvPr>
          <p:cNvSpPr/>
          <p:nvPr/>
        </p:nvSpPr>
        <p:spPr>
          <a:xfrm>
            <a:off x="444261" y="2198004"/>
            <a:ext cx="647534" cy="3797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E7C1376-2933-45F3-8174-EF8EB1678ED6}"/>
              </a:ext>
            </a:extLst>
          </p:cNvPr>
          <p:cNvSpPr/>
          <p:nvPr/>
        </p:nvSpPr>
        <p:spPr>
          <a:xfrm>
            <a:off x="444261" y="2702993"/>
            <a:ext cx="906475" cy="3797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8CCED6-4D6A-4646-B8E5-4FADB5C0C0CF}"/>
              </a:ext>
            </a:extLst>
          </p:cNvPr>
          <p:cNvSpPr/>
          <p:nvPr/>
        </p:nvSpPr>
        <p:spPr>
          <a:xfrm>
            <a:off x="1091795" y="2198004"/>
            <a:ext cx="1313305" cy="379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3</a:t>
            </a:r>
            <a:endParaRPr lang="zh-CN" altLang="en-US" sz="16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1813A2-F61A-4489-9A5D-7E4C8FD483CF}"/>
              </a:ext>
            </a:extLst>
          </p:cNvPr>
          <p:cNvSpPr/>
          <p:nvPr/>
        </p:nvSpPr>
        <p:spPr>
          <a:xfrm>
            <a:off x="1350736" y="2697729"/>
            <a:ext cx="1701898" cy="3797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4</a:t>
            </a:r>
            <a:endParaRPr lang="zh-CN" altLang="en-US" sz="16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64581E9-91EF-46D9-9769-DF719979C10D}"/>
              </a:ext>
            </a:extLst>
          </p:cNvPr>
          <p:cNvSpPr/>
          <p:nvPr/>
        </p:nvSpPr>
        <p:spPr>
          <a:xfrm>
            <a:off x="4341727" y="2383235"/>
            <a:ext cx="647534" cy="3797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20DD046-8529-4ECD-B376-19511A14BAAA}"/>
              </a:ext>
            </a:extLst>
          </p:cNvPr>
          <p:cNvSpPr/>
          <p:nvPr/>
        </p:nvSpPr>
        <p:spPr>
          <a:xfrm>
            <a:off x="4989261" y="2383235"/>
            <a:ext cx="906475" cy="3797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BB6639E-F5E2-4BCF-844E-18EEEF2C7DD1}"/>
              </a:ext>
            </a:extLst>
          </p:cNvPr>
          <p:cNvSpPr/>
          <p:nvPr/>
        </p:nvSpPr>
        <p:spPr>
          <a:xfrm>
            <a:off x="5895736" y="2383235"/>
            <a:ext cx="1313305" cy="379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3</a:t>
            </a:r>
            <a:endParaRPr lang="zh-CN" altLang="en-US" sz="16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B40B2A8-AA99-4454-82FA-B22E06F74C2F}"/>
              </a:ext>
            </a:extLst>
          </p:cNvPr>
          <p:cNvSpPr/>
          <p:nvPr/>
        </p:nvSpPr>
        <p:spPr>
          <a:xfrm>
            <a:off x="7209041" y="2383235"/>
            <a:ext cx="1701898" cy="3797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118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6F075A1-CED6-4563-B314-077E0FA4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01301"/>
              </p:ext>
            </p:extLst>
          </p:nvPr>
        </p:nvGraphicFramePr>
        <p:xfrm>
          <a:off x="2459164" y="1622080"/>
          <a:ext cx="7222012" cy="1630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2053">
                  <a:extLst>
                    <a:ext uri="{9D8B030D-6E8A-4147-A177-3AD203B41FA5}">
                      <a16:colId xmlns:a16="http://schemas.microsoft.com/office/drawing/2014/main" val="2266746264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425588328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1140824755"/>
                    </a:ext>
                  </a:extLst>
                </a:gridCol>
                <a:gridCol w="801805">
                  <a:extLst>
                    <a:ext uri="{9D8B030D-6E8A-4147-A177-3AD203B41FA5}">
                      <a16:colId xmlns:a16="http://schemas.microsoft.com/office/drawing/2014/main" val="3298689335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562246316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23528972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94892002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311622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Setup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cost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Increment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Num of Machines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Total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pricing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/>
                        <a:t>α</a:t>
                      </a:r>
                      <a:r>
                        <a:rPr lang="en-US" altLang="zh-CN" sz="1400" dirty="0"/>
                        <a:t>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Subsidy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Empty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core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9.5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37.25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1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11.14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41.14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39.5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105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BEF8C12-57A4-4528-A6CC-DC2CCB7A3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0286"/>
              </p:ext>
            </p:extLst>
          </p:nvPr>
        </p:nvGraphicFramePr>
        <p:xfrm>
          <a:off x="2890350" y="3949509"/>
          <a:ext cx="6359639" cy="1630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2053">
                  <a:extLst>
                    <a:ext uri="{9D8B030D-6E8A-4147-A177-3AD203B41FA5}">
                      <a16:colId xmlns:a16="http://schemas.microsoft.com/office/drawing/2014/main" val="2266746264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425588328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1140824755"/>
                    </a:ext>
                  </a:extLst>
                </a:gridCol>
                <a:gridCol w="801805">
                  <a:extLst>
                    <a:ext uri="{9D8B030D-6E8A-4147-A177-3AD203B41FA5}">
                      <a16:colId xmlns:a16="http://schemas.microsoft.com/office/drawing/2014/main" val="3298689335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562246316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23528972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948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Setup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cost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Increment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Num of Machines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Total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pricing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/>
                        <a:t>α</a:t>
                      </a:r>
                      <a:r>
                        <a:rPr lang="en-US" altLang="zh-CN" sz="1400" dirty="0"/>
                        <a:t>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Subsidy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9.5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37.25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1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11.14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41.14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0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125</Words>
  <Application>Microsoft Office PowerPoint</Application>
  <PresentationFormat>宽屏</PresentationFormat>
  <Paragraphs>78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Z.kang</dc:creator>
  <cp:lastModifiedBy>Lee Z.kang</cp:lastModifiedBy>
  <cp:revision>3</cp:revision>
  <dcterms:created xsi:type="dcterms:W3CDTF">2020-07-04T00:28:19Z</dcterms:created>
  <dcterms:modified xsi:type="dcterms:W3CDTF">2020-07-06T14:49:22Z</dcterms:modified>
</cp:coreProperties>
</file>