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72" r:id="rId3"/>
    <p:sldId id="270" r:id="rId4"/>
    <p:sldId id="257" r:id="rId5"/>
    <p:sldId id="265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534" autoAdjust="0"/>
  </p:normalViewPr>
  <p:slideViewPr>
    <p:cSldViewPr snapToGrid="0">
      <p:cViewPr varScale="1">
        <p:scale>
          <a:sx n="45" d="100"/>
          <a:sy n="45" d="100"/>
        </p:scale>
        <p:origin x="84" y="2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9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9" y="5505426"/>
            <a:ext cx="2236793" cy="297909"/>
            <a:chOff x="8729725" y="4570716"/>
            <a:chExt cx="3587750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59" indent="-447663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7" y="503153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9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点击此处编辑主标题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编辑副标题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讨论第一个议程</a:t>
            </a:r>
            <a:endParaRPr lang="en-US" altLang="zh-CN" dirty="0" smtClean="0"/>
          </a:p>
          <a:p>
            <a:r>
              <a:rPr lang="zh-CN" altLang="en-US" dirty="0" smtClean="0"/>
              <a:t>这里是第二个议程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endParaRPr lang="en-US" altLang="zh-CN" dirty="0" smtClean="0"/>
          </a:p>
          <a:p>
            <a:r>
              <a:rPr lang="zh-CN" altLang="en-US" dirty="0" smtClean="0"/>
              <a:t>更多议程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小节副标题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图片标题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8" y="124115"/>
            <a:ext cx="15386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29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r>
              <a:rPr lang="en-US" altLang="zh-CN" smtClean="0"/>
              <a:t>	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513</TotalTime>
  <Words>42</Words>
  <Application>Microsoft Office PowerPoint</Application>
  <PresentationFormat>宽屏</PresentationFormat>
  <Paragraphs>23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微软雅黑 bold</vt:lpstr>
      <vt:lpstr>Arial</vt:lpstr>
      <vt:lpstr>Wingdings</vt:lpstr>
      <vt:lpstr>Wingdings 2</vt:lpstr>
      <vt:lpstr>View</vt:lpstr>
      <vt:lpstr>点击此处编辑主标题</vt:lpstr>
      <vt:lpstr>目录</vt:lpstr>
      <vt:lpstr>小节标题</vt:lpstr>
      <vt:lpstr>标题</vt:lpstr>
      <vt:lpstr>图片标题</vt:lpstr>
      <vt:lpstr>谢谢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现代教育技术中心</cp:lastModifiedBy>
  <cp:revision>1</cp:revision>
  <dcterms:modified xsi:type="dcterms:W3CDTF">2019-09-17T09:17:17Z</dcterms:modified>
</cp:coreProperties>
</file>