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86" r:id="rId3"/>
    <p:sldId id="289" r:id="rId4"/>
    <p:sldId id="288" r:id="rId5"/>
    <p:sldId id="265" r:id="rId6"/>
    <p:sldId id="282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qi" initials="jhqi" lastIdx="7" clrIdx="0">
    <p:extLst>
      <p:ext uri="{19B8F6BF-5375-455C-9EA6-DF929625EA0E}">
        <p15:presenceInfo xmlns:p15="http://schemas.microsoft.com/office/powerpoint/2012/main" userId="jhq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83750" autoAdjust="0"/>
  </p:normalViewPr>
  <p:slideViewPr>
    <p:cSldViewPr snapToGrid="0">
      <p:cViewPr>
        <p:scale>
          <a:sx n="66" d="100"/>
          <a:sy n="66" d="100"/>
        </p:scale>
        <p:origin x="520" y="15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9/17/2019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2019/9/17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7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3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66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111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5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473" y="1728000"/>
            <a:ext cx="13068237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" y="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173" y="513000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6900" y="2941018"/>
            <a:ext cx="10998200" cy="907181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CN" sz="6000" b="1"/>
            </a:lvl1pPr>
          </a:lstStyle>
          <a:p>
            <a:r>
              <a:rPr lang="zh-CN" altLang="en-US" dirty="0" smtClean="0"/>
              <a:t>标测试题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96900" y="2105063"/>
            <a:ext cx="10998200" cy="7488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8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dirty="0" smtClean="0"/>
              <a:t>副标题</a:t>
            </a:r>
            <a:endParaRPr 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39684" y="4509069"/>
            <a:ext cx="3712633" cy="269875"/>
          </a:xfrm>
          <a:prstGeom prst="rect">
            <a:avLst/>
          </a:prstGeom>
        </p:spPr>
        <p:txBody>
          <a:bodyPr>
            <a:noAutofit/>
          </a:bodyPr>
          <a:lstStyle>
            <a:lvl1pPr marL="45720" indent="0" algn="ctr">
              <a:buFontTx/>
              <a:buNone/>
              <a:defRPr sz="16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报告人  职务</a:t>
            </a:r>
            <a:endParaRPr lang="zh-CN" altLang="en-US" dirty="0"/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4593827" y="3971919"/>
            <a:ext cx="3004346" cy="400136"/>
            <a:chOff x="8729725" y="4570716"/>
            <a:chExt cx="3587750" cy="477838"/>
          </a:xfrm>
          <a:solidFill>
            <a:schemeClr val="tx1">
              <a:alpha val="50000"/>
            </a:schemeClr>
          </a:solidFill>
        </p:grpSpPr>
        <p:sp>
          <p:nvSpPr>
            <p:cNvPr id="13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12" y="133959"/>
            <a:ext cx="13068237" cy="379494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178" y="3481299"/>
            <a:ext cx="13068237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" y="0"/>
            <a:ext cx="12188827" cy="6265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173" y="6468532"/>
            <a:ext cx="12188827" cy="389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6899" y="1249635"/>
            <a:ext cx="2445379" cy="4702272"/>
          </a:xfrm>
          <a:prstGeom prst="rect">
            <a:avLst/>
          </a:prstGeom>
        </p:spPr>
        <p:txBody>
          <a:bodyPr anchor="t"/>
          <a:lstStyle>
            <a:lvl1pPr algn="r" latinLnBrk="0">
              <a:defRPr lang="zh-CN" sz="5400" b="1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736544" y="1249636"/>
            <a:ext cx="7828393" cy="470227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98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75336"/>
            <a:ext cx="12192000" cy="6107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98507" y="797052"/>
            <a:ext cx="8994987" cy="23591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latinLnBrk="0">
              <a:defRPr lang="zh-CN" sz="5400" b="1"/>
            </a:lvl1pPr>
          </a:lstStyle>
          <a:p>
            <a:r>
              <a:rPr lang="zh-CN" altLang="en-US" dirty="0" smtClean="0"/>
              <a:t>小节标题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98507" y="3238500"/>
            <a:ext cx="8994987" cy="841248"/>
          </a:xfrm>
          <a:prstGeom prst="rect">
            <a:avLst/>
          </a:prstGeom>
        </p:spPr>
        <p:txBody>
          <a:bodyPr anchor="t"/>
          <a:lstStyle>
            <a:lvl1pPr marL="0" indent="0" algn="l" latinLnBrk="0">
              <a:spcBef>
                <a:spcPts val="0"/>
              </a:spcBef>
              <a:buNone/>
              <a:defRPr lang="zh-CN" sz="2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副标题</a:t>
            </a:r>
          </a:p>
        </p:txBody>
      </p:sp>
      <p:grpSp>
        <p:nvGrpSpPr>
          <p:cNvPr id="6" name="组合 5"/>
          <p:cNvGrpSpPr>
            <a:grpSpLocks noChangeAspect="1"/>
          </p:cNvGrpSpPr>
          <p:nvPr userDrawn="1"/>
        </p:nvGrpSpPr>
        <p:grpSpPr>
          <a:xfrm>
            <a:off x="10261176" y="6553202"/>
            <a:ext cx="1768391" cy="235523"/>
            <a:chOff x="8729725" y="4570716"/>
            <a:chExt cx="3587750" cy="477838"/>
          </a:xfrm>
          <a:solidFill>
            <a:schemeClr val="tx1">
              <a:alpha val="70000"/>
            </a:schemeClr>
          </a:solidFill>
        </p:grpSpPr>
        <p:sp>
          <p:nvSpPr>
            <p:cNvPr id="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26669"/>
            <a:ext cx="10795000" cy="4402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80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8501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5880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sz="half" idx="10"/>
          </p:nvPr>
        </p:nvSpPr>
        <p:spPr>
          <a:xfrm>
            <a:off x="698501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dirty="0" smtClean="0"/>
            </a:lvl1pPr>
            <a:lvl2pPr latinLnBrk="0">
              <a:defRPr lang="zh-CN" altLang="en-US" dirty="0" smtClean="0"/>
            </a:lvl2pPr>
            <a:lvl3pPr latinLnBrk="0">
              <a:defRPr lang="zh-CN" altLang="en-US" dirty="0" smtClean="0"/>
            </a:lvl3pPr>
            <a:lvl4pPr latinLnBrk="0">
              <a:defRPr lang="zh-CN" altLang="en-US" dirty="0" smtClean="0"/>
            </a:lvl4pPr>
            <a:lvl5pPr latinLnBrk="0">
              <a:defRPr lang="zh-CN" dirty="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12" name="内容占位符 3"/>
          <p:cNvSpPr>
            <a:spLocks noGrp="1"/>
          </p:cNvSpPr>
          <p:nvPr>
            <p:ph sz="half" idx="2"/>
          </p:nvPr>
        </p:nvSpPr>
        <p:spPr>
          <a:xfrm>
            <a:off x="6405880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dirty="0" smtClean="0"/>
            </a:lvl1pPr>
            <a:lvl2pPr latinLnBrk="0">
              <a:defRPr lang="zh-CN" altLang="en-US" dirty="0" smtClean="0"/>
            </a:lvl2pPr>
            <a:lvl3pPr latinLnBrk="0">
              <a:defRPr lang="zh-CN" altLang="en-US" dirty="0" smtClean="0"/>
            </a:lvl3pPr>
            <a:lvl4pPr latinLnBrk="0">
              <a:defRPr lang="zh-CN" altLang="en-US" dirty="0" smtClean="0"/>
            </a:lvl4pPr>
            <a:lvl5pPr latinLnBrk="0">
              <a:defRPr lang="zh-CN" dirty="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69850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640588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57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67476"/>
            <a:ext cx="12188827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833120"/>
            <a:ext cx="222251" cy="491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grpSp>
        <p:nvGrpSpPr>
          <p:cNvPr id="5" name="组合 4"/>
          <p:cNvGrpSpPr>
            <a:grpSpLocks noChangeAspect="1"/>
          </p:cNvGrpSpPr>
          <p:nvPr userDrawn="1"/>
        </p:nvGrpSpPr>
        <p:grpSpPr>
          <a:xfrm>
            <a:off x="10261176" y="6553202"/>
            <a:ext cx="1768391" cy="235523"/>
            <a:chOff x="8729725" y="4570716"/>
            <a:chExt cx="3587750" cy="477838"/>
          </a:xfrm>
          <a:solidFill>
            <a:schemeClr val="tx1">
              <a:alpha val="70000"/>
            </a:schemeClr>
          </a:solidFill>
        </p:grpSpPr>
        <p:sp>
          <p:nvSpPr>
            <p:cNvPr id="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60" r:id="rId5"/>
    <p:sldLayoutId id="2147483653" r:id="rId6"/>
    <p:sldLayoutId id="2147483663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 userDrawn="1">
          <p15:clr>
            <a:srgbClr val="F26B43"/>
          </p15:clr>
        </p15:guide>
        <p15:guide id="2" pos="4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单击此处输入标题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标题第一行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报告人 姓名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58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测试一</a:t>
            </a:r>
            <a:endParaRPr lang="en-US" altLang="zh-CN" dirty="0" smtClean="0"/>
          </a:p>
          <a:p>
            <a:r>
              <a:rPr lang="zh-CN" altLang="en-US" dirty="0" smtClean="0"/>
              <a:t>测试二</a:t>
            </a:r>
            <a:endParaRPr lang="en-US" altLang="zh-CN" dirty="0" smtClean="0"/>
          </a:p>
          <a:p>
            <a:r>
              <a:rPr lang="zh-CN" altLang="en-US" dirty="0" smtClean="0"/>
              <a:t>讨论议程三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42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4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为其他单位提供数据服务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12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感谢观看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创寰宇</a:t>
            </a:r>
            <a:r>
              <a:rPr lang="zh-CN" altLang="en-US" dirty="0" smtClean="0"/>
              <a:t>学府 育天下英才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报告人 姓名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79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ch03 16x9">
  <a:themeElements>
    <a:clrScheme name="自定义 16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2A78A8"/>
      </a:accent1>
      <a:accent2>
        <a:srgbClr val="559937"/>
      </a:accent2>
      <a:accent3>
        <a:srgbClr val="EBCA21"/>
      </a:accent3>
      <a:accent4>
        <a:srgbClr val="EB8D21"/>
      </a:accent4>
      <a:accent5>
        <a:srgbClr val="EB5638"/>
      </a:accent5>
      <a:accent6>
        <a:srgbClr val="3AAFB2"/>
      </a:accent6>
      <a:hlink>
        <a:srgbClr val="3A9CDB"/>
      </a:hlink>
      <a:folHlink>
        <a:srgbClr val="6E54AE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40</Words>
  <Application>Microsoft Office PowerPoint</Application>
  <PresentationFormat>宽屏</PresentationFormat>
  <Paragraphs>17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Microsoft YaHei</vt:lpstr>
      <vt:lpstr>Microsoft YaHei</vt:lpstr>
      <vt:lpstr>Arial</vt:lpstr>
      <vt:lpstr>Calibri</vt:lpstr>
      <vt:lpstr>teach03 16x9</vt:lpstr>
      <vt:lpstr>单击此处输入标题</vt:lpstr>
      <vt:lpstr>议程</vt:lpstr>
      <vt:lpstr>小节标题</vt:lpstr>
      <vt:lpstr>PowerPoint 演示文稿</vt:lpstr>
      <vt:lpstr>为其他单位提供数据服务</vt:lpstr>
      <vt:lpstr>感谢观看</vt:lpstr>
    </vt:vector>
  </TitlesOfParts>
  <Company>cmet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教务处PPT模板003</dc:title>
  <dc:creator>现代教育技术中心</dc:creator>
  <cp:keywords/>
  <cp:lastModifiedBy>现代教育技术中心</cp:lastModifiedBy>
  <cp:revision>183</cp:revision>
  <dcterms:created xsi:type="dcterms:W3CDTF">2019-09-05T12:12:14Z</dcterms:created>
  <dcterms:modified xsi:type="dcterms:W3CDTF">2019-09-17T08:15:36Z</dcterms:modified>
  <cp:version/>
</cp:coreProperties>
</file>