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8"/>
  </p:notesMasterIdLst>
  <p:sldIdLst>
    <p:sldId id="257" r:id="rId2"/>
    <p:sldId id="315" r:id="rId3"/>
    <p:sldId id="479" r:id="rId4"/>
    <p:sldId id="342" r:id="rId5"/>
    <p:sldId id="510" r:id="rId6"/>
    <p:sldId id="50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000"/>
    <a:srgbClr val="F0D5D4"/>
    <a:srgbClr val="BED395"/>
    <a:srgbClr val="90FEA5"/>
    <a:srgbClr val="FF9F47"/>
    <a:srgbClr val="FFB601"/>
    <a:srgbClr val="FF9C00"/>
    <a:srgbClr val="0000FF"/>
    <a:srgbClr val="009900"/>
    <a:srgbClr val="66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80" autoAdjust="0"/>
  </p:normalViewPr>
  <p:slideViewPr>
    <p:cSldViewPr snapToGrid="0">
      <p:cViewPr varScale="1">
        <p:scale>
          <a:sx n="160" d="100"/>
          <a:sy n="160" d="100"/>
        </p:scale>
        <p:origin x="108" y="164"/>
      </p:cViewPr>
      <p:guideLst>
        <p:guide orient="horz" pos="2268"/>
        <p:guide pos="3866"/>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B0E08-45B5-4759-BB09-794A9F2EAC25}" type="datetimeFigureOut">
              <a:rPr lang="zh-CN" altLang="en-US" smtClean="0"/>
              <a:pPr/>
              <a:t>2019/9/17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CD8E5-C316-4F0D-8563-1DEAA89474D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dirty="0" smtClean="0"/>
          </a:p>
        </p:txBody>
      </p:sp>
    </p:spTree>
    <p:extLst>
      <p:ext uri="{BB962C8B-B14F-4D97-AF65-F5344CB8AC3E}">
        <p14:creationId xmlns:p14="http://schemas.microsoft.com/office/powerpoint/2010/main" val="250174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smtClean="0"/>
          </a:p>
        </p:txBody>
      </p:sp>
    </p:spTree>
    <p:extLst>
      <p:ext uri="{BB962C8B-B14F-4D97-AF65-F5344CB8AC3E}">
        <p14:creationId xmlns:p14="http://schemas.microsoft.com/office/powerpoint/2010/main" val="639495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7" name="矩形 16"/>
          <p:cNvSpPr/>
          <p:nvPr userDrawn="1"/>
        </p:nvSpPr>
        <p:spPr>
          <a:xfrm>
            <a:off x="0" y="3590223"/>
            <a:ext cx="3407343" cy="3267777"/>
          </a:xfrm>
          <a:prstGeom prst="rect">
            <a:avLst/>
          </a:prstGeom>
          <a:blipFill dpi="0" rotWithShape="1">
            <a:blip r:embed="rId2"/>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6783" y="3961234"/>
            <a:ext cx="1835218" cy="2896766"/>
          </a:xfrm>
          <a:prstGeom prst="rect">
            <a:avLst/>
          </a:prstGeom>
        </p:spPr>
      </p:pic>
      <p:sp>
        <p:nvSpPr>
          <p:cNvPr id="2" name="标题 1"/>
          <p:cNvSpPr>
            <a:spLocks noGrp="1"/>
          </p:cNvSpPr>
          <p:nvPr>
            <p:ph type="ctrTitle"/>
          </p:nvPr>
        </p:nvSpPr>
        <p:spPr>
          <a:xfrm>
            <a:off x="0" y="2167757"/>
            <a:ext cx="12192000" cy="2387600"/>
          </a:xfrm>
        </p:spPr>
        <p:txBody>
          <a:bodyPr anchor="ctr"/>
          <a:lstStyle>
            <a:lvl1pPr algn="ctr">
              <a:defRPr sz="6000" b="1">
                <a:solidFill>
                  <a:schemeClr val="tx1"/>
                </a:solidFill>
              </a:defRPr>
            </a:lvl1pPr>
          </a:lstStyle>
          <a:p>
            <a:r>
              <a:rPr lang="zh-CN" altLang="en-US" dirty="0"/>
              <a:t>单击此处编辑母版标题样式</a:t>
            </a:r>
          </a:p>
        </p:txBody>
      </p:sp>
      <p:sp>
        <p:nvSpPr>
          <p:cNvPr id="3" name="副标题 2"/>
          <p:cNvSpPr>
            <a:spLocks noGrp="1"/>
          </p:cNvSpPr>
          <p:nvPr>
            <p:ph type="subTitle" idx="1"/>
          </p:nvPr>
        </p:nvSpPr>
        <p:spPr>
          <a:xfrm>
            <a:off x="1524000" y="4775200"/>
            <a:ext cx="9144000" cy="482600"/>
          </a:xfrm>
        </p:spPr>
        <p:txBody>
          <a:bodyPr/>
          <a:lstStyle>
            <a:lvl1pPr marL="0" indent="0" algn="ctr">
              <a:buNone/>
              <a:defRPr sz="2400" b="1">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3" name="矩形 12"/>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3859731" cy="1225211"/>
          </a:xfrm>
          <a:prstGeom prst="rect">
            <a:avLst/>
          </a:prstGeom>
        </p:spPr>
      </p:pic>
      <p:pic>
        <p:nvPicPr>
          <p:cNvPr id="18" name="图片 1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55020" y="1296831"/>
            <a:ext cx="1918758" cy="870926"/>
          </a:xfrm>
          <a:prstGeom prst="rect">
            <a:avLst/>
          </a:prstGeom>
        </p:spPr>
      </p:pic>
      <p:grpSp>
        <p:nvGrpSpPr>
          <p:cNvPr id="11" name="组合 10"/>
          <p:cNvGrpSpPr/>
          <p:nvPr userDrawn="1"/>
        </p:nvGrpSpPr>
        <p:grpSpPr>
          <a:xfrm>
            <a:off x="10356783" y="124037"/>
            <a:ext cx="1598134" cy="269792"/>
            <a:chOff x="8729725" y="4570716"/>
            <a:chExt cx="2830513" cy="477838"/>
          </a:xfrm>
          <a:solidFill>
            <a:schemeClr val="bg1">
              <a:alpha val="84000"/>
            </a:schemeClr>
          </a:solidFill>
        </p:grpSpPr>
        <p:sp>
          <p:nvSpPr>
            <p:cNvPr id="1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40" name="图片 3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592525" y="1023885"/>
            <a:ext cx="943360" cy="92403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7" name="矩形 6"/>
          <p:cNvSpPr/>
          <p:nvPr userDrawn="1"/>
        </p:nvSpPr>
        <p:spPr>
          <a:xfrm>
            <a:off x="0" y="3590223"/>
            <a:ext cx="3407343" cy="3267777"/>
          </a:xfrm>
          <a:prstGeom prst="rect">
            <a:avLst/>
          </a:prstGeom>
          <a:blipFill dpi="0" rotWithShape="1">
            <a:blip r:embed="rId2">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0" name="矩形 9"/>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3859731" cy="1225211"/>
          </a:xfrm>
          <a:prstGeom prst="rect">
            <a:avLst/>
          </a:prstGeom>
        </p:spPr>
      </p:pic>
      <p:sp>
        <p:nvSpPr>
          <p:cNvPr id="2" name="标题 1"/>
          <p:cNvSpPr>
            <a:spLocks noGrp="1"/>
          </p:cNvSpPr>
          <p:nvPr>
            <p:ph type="title" hasCustomPrompt="1"/>
          </p:nvPr>
        </p:nvSpPr>
        <p:spPr>
          <a:xfrm>
            <a:off x="632179" y="1144588"/>
            <a:ext cx="1044221" cy="4960938"/>
          </a:xfrm>
        </p:spPr>
        <p:txBody>
          <a:bodyPr vert="eaVert" anchor="b">
            <a:noAutofit/>
          </a:bodyPr>
          <a:lstStyle>
            <a:lvl1pPr>
              <a:lnSpc>
                <a:spcPct val="100000"/>
              </a:lnSpc>
              <a:defRPr sz="7200" b="1">
                <a:gradFill>
                  <a:gsLst>
                    <a:gs pos="20000">
                      <a:schemeClr val="accent6"/>
                    </a:gs>
                    <a:gs pos="100000">
                      <a:schemeClr val="accent6">
                        <a:lumMod val="50000"/>
                      </a:schemeClr>
                    </a:gs>
                  </a:gsLst>
                  <a:lin ang="0" scaled="0"/>
                </a:gradFill>
                <a:effectLst>
                  <a:glow rad="25400">
                    <a:schemeClr val="accent4">
                      <a:alpha val="40000"/>
                    </a:schemeClr>
                  </a:glow>
                </a:effectLst>
              </a:defRPr>
            </a:lvl1pPr>
          </a:lstStyle>
          <a:p>
            <a:r>
              <a:rPr lang="zh-CN" altLang="en-US" dirty="0" smtClean="0"/>
              <a:t>前言</a:t>
            </a:r>
            <a:endParaRPr lang="zh-CN" altLang="en-US" dirty="0"/>
          </a:p>
        </p:txBody>
      </p:sp>
      <p:sp>
        <p:nvSpPr>
          <p:cNvPr id="3" name="内容占位符 2"/>
          <p:cNvSpPr>
            <a:spLocks noGrp="1"/>
          </p:cNvSpPr>
          <p:nvPr>
            <p:ph idx="1" hasCustomPrompt="1"/>
          </p:nvPr>
        </p:nvSpPr>
        <p:spPr>
          <a:xfrm>
            <a:off x="2218266" y="1144588"/>
            <a:ext cx="9471378" cy="4960938"/>
          </a:xfrm>
          <a:ln w="25400">
            <a:noFill/>
          </a:ln>
        </p:spPr>
        <p:txBody>
          <a:bodyPr/>
          <a:lstStyle>
            <a:lvl1pPr marL="0" marR="0" indent="720000" algn="l" defTabSz="914400" rtl="0" eaLnBrk="1" fontAlgn="auto" latinLnBrk="0" hangingPunct="1">
              <a:lnSpc>
                <a:spcPct val="120000"/>
              </a:lnSpc>
              <a:spcBef>
                <a:spcPts val="0"/>
              </a:spcBef>
              <a:spcAft>
                <a:spcPts val="1000"/>
              </a:spcAft>
              <a:buClrTx/>
              <a:buSzTx/>
              <a:buFont typeface="Arial" panose="020B0604020202020204" pitchFamily="34" charset="0"/>
              <a:buNone/>
              <a:tabLst/>
              <a:defRPr b="1"/>
            </a:lvl1pPr>
            <a:lvl2pPr marL="36000" indent="720000">
              <a:lnSpc>
                <a:spcPct val="120000"/>
              </a:lnSpc>
              <a:buNone/>
              <a:defRPr/>
            </a:lvl2pPr>
            <a:lvl3pPr marL="36000" indent="720000">
              <a:lnSpc>
                <a:spcPct val="120000"/>
              </a:lnSpc>
              <a:buNone/>
              <a:defRPr/>
            </a:lvl3pPr>
            <a:lvl4pPr marL="36000" indent="720000">
              <a:lnSpc>
                <a:spcPct val="120000"/>
              </a:lnSpc>
              <a:buNone/>
              <a:defRPr/>
            </a:lvl4pPr>
            <a:lvl5pPr marL="36000" indent="720000">
              <a:lnSpc>
                <a:spcPct val="120000"/>
              </a:lnSpc>
              <a:buNone/>
              <a:defRPr/>
            </a:lvl5pPr>
          </a:lstStyle>
          <a:p>
            <a:pPr marL="0" marR="0" lvl="0" indent="720000" algn="l" defTabSz="914400" rtl="0" eaLnBrk="1" fontAlgn="auto" latinLnBrk="0" hangingPunct="1">
              <a:lnSpc>
                <a:spcPct val="120000"/>
              </a:lnSpc>
              <a:spcBef>
                <a:spcPts val="0"/>
              </a:spcBef>
              <a:spcAft>
                <a:spcPts val="1000"/>
              </a:spcAft>
              <a:buClrTx/>
              <a:buSzTx/>
              <a:buFont typeface="Arial" panose="020B0604020202020204" pitchFamily="34" charset="0"/>
              <a:buNone/>
              <a:tabLst/>
              <a:defRPr/>
            </a:pPr>
            <a:r>
              <a:rPr lang="zh-CN" altLang="en-US" dirty="0" smtClean="0"/>
              <a:t>编辑母版文本样式编辑母版文本样式编辑母版文本样式编辑母版文本样式编辑母版文本样式编辑母版文本样式</a:t>
            </a:r>
          </a:p>
          <a:p>
            <a:pPr lvl="0"/>
            <a:endParaRPr lang="zh-CN" altLang="en-US" dirty="0"/>
          </a:p>
        </p:txBody>
      </p:sp>
      <p:grpSp>
        <p:nvGrpSpPr>
          <p:cNvPr id="36" name="组合 35"/>
          <p:cNvGrpSpPr/>
          <p:nvPr userDrawn="1"/>
        </p:nvGrpSpPr>
        <p:grpSpPr>
          <a:xfrm>
            <a:off x="10356783" y="124037"/>
            <a:ext cx="1598134" cy="269792"/>
            <a:chOff x="8729725" y="4570716"/>
            <a:chExt cx="2830513" cy="477838"/>
          </a:xfrm>
          <a:solidFill>
            <a:schemeClr val="bg1">
              <a:alpha val="84000"/>
            </a:schemeClr>
          </a:solidFill>
        </p:grpSpPr>
        <p:sp>
          <p:nvSpPr>
            <p:cNvPr id="37"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2251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7" name="矩形 6"/>
          <p:cNvSpPr/>
          <p:nvPr userDrawn="1"/>
        </p:nvSpPr>
        <p:spPr>
          <a:xfrm>
            <a:off x="0" y="3590223"/>
            <a:ext cx="3407343" cy="3267777"/>
          </a:xfrm>
          <a:prstGeom prst="rect">
            <a:avLst/>
          </a:prstGeom>
          <a:blipFill dpi="0" rotWithShape="1">
            <a:blip r:embed="rId2">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0" name="矩形 9"/>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3859731" cy="1225211"/>
          </a:xfrm>
          <a:prstGeom prst="rect">
            <a:avLst/>
          </a:prstGeom>
        </p:spPr>
      </p:pic>
      <p:sp>
        <p:nvSpPr>
          <p:cNvPr id="2" name="标题 1"/>
          <p:cNvSpPr>
            <a:spLocks noGrp="1"/>
          </p:cNvSpPr>
          <p:nvPr>
            <p:ph type="title" hasCustomPrompt="1"/>
          </p:nvPr>
        </p:nvSpPr>
        <p:spPr>
          <a:xfrm>
            <a:off x="632179" y="1144588"/>
            <a:ext cx="1044221" cy="4960938"/>
          </a:xfrm>
        </p:spPr>
        <p:txBody>
          <a:bodyPr vert="eaVert" anchor="b">
            <a:noAutofit/>
          </a:bodyPr>
          <a:lstStyle>
            <a:lvl1pPr>
              <a:lnSpc>
                <a:spcPct val="100000"/>
              </a:lnSpc>
              <a:defRPr sz="7200" b="1">
                <a:gradFill>
                  <a:gsLst>
                    <a:gs pos="20000">
                      <a:schemeClr val="accent6"/>
                    </a:gs>
                    <a:gs pos="100000">
                      <a:schemeClr val="accent6">
                        <a:lumMod val="50000"/>
                      </a:schemeClr>
                    </a:gs>
                  </a:gsLst>
                  <a:lin ang="0" scaled="0"/>
                </a:gradFill>
                <a:effectLst>
                  <a:glow rad="25400">
                    <a:schemeClr val="accent4">
                      <a:alpha val="40000"/>
                    </a:schemeClr>
                  </a:glow>
                </a:effectLst>
              </a:defRPr>
            </a:lvl1pPr>
          </a:lstStyle>
          <a:p>
            <a:r>
              <a:rPr lang="zh-CN" altLang="en-US" dirty="0" smtClean="0"/>
              <a:t>目录</a:t>
            </a:r>
            <a:endParaRPr lang="zh-CN" altLang="en-US" dirty="0"/>
          </a:p>
        </p:txBody>
      </p:sp>
      <p:sp>
        <p:nvSpPr>
          <p:cNvPr id="3" name="内容占位符 2"/>
          <p:cNvSpPr>
            <a:spLocks noGrp="1"/>
          </p:cNvSpPr>
          <p:nvPr>
            <p:ph idx="1"/>
          </p:nvPr>
        </p:nvSpPr>
        <p:spPr>
          <a:xfrm>
            <a:off x="2218266" y="1144588"/>
            <a:ext cx="9471378" cy="4960938"/>
          </a:xfrm>
          <a:ln w="25400">
            <a:noFill/>
          </a:ln>
        </p:spPr>
        <p:txBody>
          <a:bodyPr>
            <a:normAutofit/>
          </a:bodyPr>
          <a:lstStyle>
            <a:lvl1pPr marL="857250" marR="0" indent="-857250" algn="l" defTabSz="914400" rtl="0" eaLnBrk="1" fontAlgn="auto" latinLnBrk="0" hangingPunct="1">
              <a:lnSpc>
                <a:spcPct val="120000"/>
              </a:lnSpc>
              <a:spcBef>
                <a:spcPts val="0"/>
              </a:spcBef>
              <a:spcAft>
                <a:spcPts val="1000"/>
              </a:spcAft>
              <a:buClrTx/>
              <a:buSzTx/>
              <a:buFont typeface="+mj-ea"/>
              <a:buAutoNum type="ea1JpnChsDbPeriod"/>
              <a:tabLst>
                <a:tab pos="715963" algn="l"/>
              </a:tabLst>
              <a:defRPr sz="3600" b="0"/>
            </a:lvl1pPr>
            <a:lvl2pPr marL="36000" indent="720000">
              <a:lnSpc>
                <a:spcPct val="120000"/>
              </a:lnSpc>
              <a:buNone/>
              <a:defRPr/>
            </a:lvl2pPr>
            <a:lvl3pPr marL="36000" indent="720000">
              <a:lnSpc>
                <a:spcPct val="120000"/>
              </a:lnSpc>
              <a:buNone/>
              <a:defRPr/>
            </a:lvl3pPr>
            <a:lvl4pPr marL="36000" indent="720000">
              <a:lnSpc>
                <a:spcPct val="120000"/>
              </a:lnSpc>
              <a:buNone/>
              <a:defRPr/>
            </a:lvl4pPr>
            <a:lvl5pPr marL="36000" indent="720000">
              <a:lnSpc>
                <a:spcPct val="120000"/>
              </a:lnSpc>
              <a:buNone/>
              <a:defRPr/>
            </a:lvl5pPr>
          </a:lstStyle>
          <a:p>
            <a:pPr marL="457200" marR="0" lvl="0" indent="-457200" algn="l" defTabSz="914400" rtl="0" eaLnBrk="1" fontAlgn="auto" latinLnBrk="0" hangingPunct="1">
              <a:lnSpc>
                <a:spcPct val="120000"/>
              </a:lnSpc>
              <a:spcBef>
                <a:spcPts val="0"/>
              </a:spcBef>
              <a:spcAft>
                <a:spcPts val="1000"/>
              </a:spcAft>
              <a:buClrTx/>
              <a:buSzTx/>
              <a:tabLst/>
              <a:defRPr/>
            </a:pPr>
            <a:r>
              <a:rPr lang="zh-CN" altLang="en-US" dirty="0" smtClean="0"/>
              <a:t>编辑母版文本样式</a:t>
            </a:r>
            <a:endParaRPr lang="zh-CN" altLang="en-US" dirty="0"/>
          </a:p>
        </p:txBody>
      </p:sp>
      <p:grpSp>
        <p:nvGrpSpPr>
          <p:cNvPr id="36" name="组合 35"/>
          <p:cNvGrpSpPr/>
          <p:nvPr userDrawn="1"/>
        </p:nvGrpSpPr>
        <p:grpSpPr>
          <a:xfrm>
            <a:off x="10356783" y="124037"/>
            <a:ext cx="1598134" cy="269792"/>
            <a:chOff x="8729725" y="4570716"/>
            <a:chExt cx="2830513" cy="477838"/>
          </a:xfrm>
          <a:solidFill>
            <a:schemeClr val="bg1">
              <a:alpha val="84000"/>
            </a:schemeClr>
          </a:solidFill>
        </p:grpSpPr>
        <p:sp>
          <p:nvSpPr>
            <p:cNvPr id="37"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小标题">
    <p:spTree>
      <p:nvGrpSpPr>
        <p:cNvPr id="1" name=""/>
        <p:cNvGrpSpPr/>
        <p:nvPr/>
      </p:nvGrpSpPr>
      <p:grpSpPr>
        <a:xfrm>
          <a:off x="0" y="0"/>
          <a:ext cx="0" cy="0"/>
          <a:chOff x="0" y="0"/>
          <a:chExt cx="0" cy="0"/>
        </a:xfrm>
      </p:grpSpPr>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5020" y="1296831"/>
            <a:ext cx="1918758" cy="870926"/>
          </a:xfrm>
          <a:prstGeom prst="rect">
            <a:avLst/>
          </a:prstGeom>
        </p:spPr>
      </p:pic>
      <p:sp>
        <p:nvSpPr>
          <p:cNvPr id="17" name="矩形 16"/>
          <p:cNvSpPr/>
          <p:nvPr userDrawn="1"/>
        </p:nvSpPr>
        <p:spPr>
          <a:xfrm>
            <a:off x="0" y="3590223"/>
            <a:ext cx="3407343" cy="3267777"/>
          </a:xfrm>
          <a:prstGeom prst="rect">
            <a:avLst/>
          </a:prstGeom>
          <a:blipFill dpi="0" rotWithShape="1">
            <a:blip r:embed="rId3">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userDrawn="1"/>
        </p:nvPicPr>
        <p:blipFill rotWithShape="1">
          <a:blip r:embed="rId4">
            <a:extLst>
              <a:ext uri="{28A0092B-C50C-407E-A947-70E740481C1C}">
                <a14:useLocalDpi xmlns:a14="http://schemas.microsoft.com/office/drawing/2010/main" val="0"/>
              </a:ext>
            </a:extLst>
          </a:blip>
          <a:srcRect r="11964"/>
          <a:stretch/>
        </p:blipFill>
        <p:spPr>
          <a:xfrm>
            <a:off x="9093198" y="1245097"/>
            <a:ext cx="3130552" cy="5612903"/>
          </a:xfrm>
          <a:prstGeom prst="rect">
            <a:avLst/>
          </a:prstGeom>
        </p:spPr>
      </p:pic>
      <p:sp>
        <p:nvSpPr>
          <p:cNvPr id="2" name="标题 1"/>
          <p:cNvSpPr>
            <a:spLocks noGrp="1"/>
          </p:cNvSpPr>
          <p:nvPr>
            <p:ph type="ctrTitle" hasCustomPrompt="1"/>
          </p:nvPr>
        </p:nvSpPr>
        <p:spPr>
          <a:xfrm>
            <a:off x="457198" y="2794000"/>
            <a:ext cx="8461024" cy="2941926"/>
          </a:xfrm>
        </p:spPr>
        <p:txBody>
          <a:bodyPr anchor="t">
            <a:normAutofit/>
          </a:bodyPr>
          <a:lstStyle>
            <a:lvl1pPr algn="l">
              <a:defRPr sz="5400" b="1">
                <a:solidFill>
                  <a:schemeClr val="accent6"/>
                </a:solidFill>
              </a:defRPr>
            </a:lvl1pPr>
          </a:lstStyle>
          <a:p>
            <a:r>
              <a:rPr lang="zh-CN" altLang="en-US" dirty="0" smtClean="0"/>
              <a:t>单击编辑小节标题</a:t>
            </a:r>
            <a:endParaRPr lang="zh-CN" altLang="en-US" dirty="0"/>
          </a:p>
        </p:txBody>
      </p:sp>
      <p:sp>
        <p:nvSpPr>
          <p:cNvPr id="3" name="副标题 2"/>
          <p:cNvSpPr>
            <a:spLocks noGrp="1"/>
          </p:cNvSpPr>
          <p:nvPr>
            <p:ph type="subTitle" idx="1" hasCustomPrompt="1"/>
          </p:nvPr>
        </p:nvSpPr>
        <p:spPr>
          <a:xfrm>
            <a:off x="457198" y="1689109"/>
            <a:ext cx="897822" cy="867824"/>
          </a:xfrm>
          <a:prstGeom prst="rect">
            <a:avLst/>
          </a:prstGeom>
          <a:solidFill>
            <a:schemeClr val="accent6">
              <a:lumMod val="75000"/>
            </a:schemeClr>
          </a:solidFill>
        </p:spPr>
        <p:txBody>
          <a:bodyPr anchor="ctr">
            <a:normAutofit/>
          </a:bodyPr>
          <a:lstStyle>
            <a:lvl1pPr marL="0" indent="0" algn="ctr">
              <a:lnSpc>
                <a:spcPct val="100000"/>
              </a:lnSpc>
              <a:buNone/>
              <a:defRPr sz="4000" b="1">
                <a:solidFill>
                  <a:schemeClr val="accent5">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smtClean="0"/>
              <a:t>01</a:t>
            </a:r>
            <a:endParaRPr lang="zh-CN" altLang="en-US" dirty="0"/>
          </a:p>
        </p:txBody>
      </p:sp>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3" name="矩形 12"/>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3859731" cy="1225211"/>
          </a:xfrm>
          <a:prstGeom prst="rect">
            <a:avLst/>
          </a:prstGeom>
        </p:spPr>
      </p:pic>
      <p:sp>
        <p:nvSpPr>
          <p:cNvPr id="4" name="灯片编号占位符 3"/>
          <p:cNvSpPr>
            <a:spLocks noGrp="1"/>
          </p:cNvSpPr>
          <p:nvPr>
            <p:ph type="sldNum" sz="quarter" idx="10"/>
          </p:nvPr>
        </p:nvSpPr>
        <p:spPr/>
        <p:txBody>
          <a:bodyPr/>
          <a:lstStyle/>
          <a:p>
            <a:fld id="{B8C38590-9331-45DE-9DBE-FB862382733B}" type="slidenum">
              <a:rPr lang="zh-CN" altLang="en-US" smtClean="0"/>
              <a:pPr/>
              <a:t>‹#›</a:t>
            </a:fld>
            <a:endParaRPr lang="zh-CN" altLang="en-US" dirty="0"/>
          </a:p>
        </p:txBody>
      </p:sp>
      <p:grpSp>
        <p:nvGrpSpPr>
          <p:cNvPr id="41" name="组合 40"/>
          <p:cNvGrpSpPr/>
          <p:nvPr userDrawn="1"/>
        </p:nvGrpSpPr>
        <p:grpSpPr>
          <a:xfrm>
            <a:off x="10356783" y="124037"/>
            <a:ext cx="1598134" cy="269792"/>
            <a:chOff x="8729725" y="4570716"/>
            <a:chExt cx="2830513" cy="477838"/>
          </a:xfrm>
          <a:solidFill>
            <a:schemeClr val="bg1">
              <a:alpha val="84000"/>
            </a:schemeClr>
          </a:solidFill>
        </p:grpSpPr>
        <p:sp>
          <p:nvSpPr>
            <p:cNvPr id="4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108816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7" name="矩形 6"/>
          <p:cNvSpPr/>
          <p:nvPr userDrawn="1"/>
        </p:nvSpPr>
        <p:spPr>
          <a:xfrm>
            <a:off x="0" y="3590223"/>
            <a:ext cx="3407343" cy="3267777"/>
          </a:xfrm>
          <a:prstGeom prst="rect">
            <a:avLst/>
          </a:prstGeom>
          <a:blipFill dpi="0" rotWithShape="1">
            <a:blip r:embed="rId2">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0" name="矩形 9"/>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748844" cy="872577"/>
          </a:xfrm>
          <a:prstGeom prst="rect">
            <a:avLst/>
          </a:prstGeom>
        </p:spPr>
      </p:pic>
      <p:sp>
        <p:nvSpPr>
          <p:cNvPr id="2" name="标题 1"/>
          <p:cNvSpPr>
            <a:spLocks noGrp="1"/>
          </p:cNvSpPr>
          <p:nvPr>
            <p:ph type="title"/>
          </p:nvPr>
        </p:nvSpPr>
        <p:spPr>
          <a:xfrm>
            <a:off x="248356" y="510140"/>
            <a:ext cx="11734800" cy="968703"/>
          </a:xfrm>
        </p:spPr>
        <p:txBody>
          <a:bodyPr>
            <a:normAutofit/>
          </a:bodyPr>
          <a:lstStyle>
            <a:lvl1pPr algn="ctr">
              <a:defRPr sz="2800" b="1">
                <a:solidFill>
                  <a:schemeClr val="accent6"/>
                </a:solidFill>
              </a:defRPr>
            </a:lvl1pPr>
          </a:lstStyle>
          <a:p>
            <a:r>
              <a:rPr lang="zh-CN" altLang="en-US" dirty="0"/>
              <a:t>单击此处编辑母版标题样式</a:t>
            </a:r>
          </a:p>
        </p:txBody>
      </p:sp>
      <p:sp>
        <p:nvSpPr>
          <p:cNvPr id="3" name="内容占位符 2"/>
          <p:cNvSpPr>
            <a:spLocks noGrp="1"/>
          </p:cNvSpPr>
          <p:nvPr>
            <p:ph idx="1" hasCustomPrompt="1"/>
          </p:nvPr>
        </p:nvSpPr>
        <p:spPr>
          <a:xfrm>
            <a:off x="248356" y="1478843"/>
            <a:ext cx="11734800" cy="4890694"/>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p>
            <a:fld id="{B8C38590-9331-45DE-9DBE-FB862382733B}" type="slidenum">
              <a:rPr lang="zh-CN" altLang="en-US" smtClean="0"/>
              <a:pPr/>
              <a:t>‹#›</a:t>
            </a:fld>
            <a:endParaRPr lang="zh-CN" altLang="en-US" dirty="0"/>
          </a:p>
        </p:txBody>
      </p:sp>
      <p:grpSp>
        <p:nvGrpSpPr>
          <p:cNvPr id="36" name="组合 35"/>
          <p:cNvGrpSpPr/>
          <p:nvPr userDrawn="1"/>
        </p:nvGrpSpPr>
        <p:grpSpPr>
          <a:xfrm>
            <a:off x="10356783" y="124037"/>
            <a:ext cx="1598134" cy="269792"/>
            <a:chOff x="8729725" y="4570716"/>
            <a:chExt cx="2830513" cy="477838"/>
          </a:xfrm>
          <a:solidFill>
            <a:schemeClr val="bg1">
              <a:alpha val="84000"/>
            </a:schemeClr>
          </a:solidFill>
        </p:grpSpPr>
        <p:sp>
          <p:nvSpPr>
            <p:cNvPr id="37"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535986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4"/>
          </p:nvPr>
        </p:nvSpPr>
        <p:spPr>
          <a:xfrm>
            <a:off x="11387321" y="6432550"/>
            <a:ext cx="637822" cy="365125"/>
          </a:xfrm>
          <a:prstGeom prst="rect">
            <a:avLst/>
          </a:prstGeom>
        </p:spPr>
        <p:txBody>
          <a:bodyPr/>
          <a:lstStyle>
            <a:lvl1pPr algn="r">
              <a:defRPr sz="2000">
                <a:solidFill>
                  <a:schemeClr val="accent5">
                    <a:lumMod val="40000"/>
                    <a:lumOff val="60000"/>
                  </a:schemeClr>
                </a:solidFill>
              </a:defRPr>
            </a:lvl1pPr>
          </a:lstStyle>
          <a:p>
            <a:fld id="{B8C38590-9331-45DE-9DBE-FB862382733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75" r:id="rId2"/>
    <p:sldLayoutId id="2147483650" r:id="rId3"/>
    <p:sldLayoutId id="2147483674" r:id="rId4"/>
    <p:sldLayoutId id="2147483673" r:id="rId5"/>
    <p:sldLayoutId id="2147483660"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nSpc>
                <a:spcPct val="100000"/>
              </a:lnSpc>
            </a:pPr>
            <a:r>
              <a:rPr lang="zh-CN" altLang="en-US" sz="3600" b="0" dirty="0" smtClean="0"/>
              <a:t>中国科学技术</a:t>
            </a:r>
            <a:r>
              <a:rPr lang="zh-CN" altLang="en-US" sz="3600" b="0" dirty="0" smtClean="0"/>
              <a:t>大学</a:t>
            </a:r>
            <a:r>
              <a:rPr lang="zh-CN" altLang="en-US" sz="4400" b="0" dirty="0" smtClean="0"/>
              <a:t/>
            </a:r>
            <a:br>
              <a:rPr lang="zh-CN" altLang="en-US" sz="4400" b="0" dirty="0" smtClean="0"/>
            </a:br>
            <a:r>
              <a:rPr lang="zh-CN" altLang="en-US" spc="600" dirty="0" smtClean="0">
                <a:solidFill>
                  <a:schemeClr val="accent6"/>
                </a:solidFill>
              </a:rPr>
              <a:t>点击此处编辑标题</a:t>
            </a:r>
            <a:r>
              <a:rPr lang="en-US" altLang="zh-CN" sz="4800" dirty="0" smtClean="0">
                <a:solidFill>
                  <a:schemeClr val="accent6"/>
                </a:solidFill>
              </a:rPr>
              <a:t/>
            </a:r>
            <a:br>
              <a:rPr lang="en-US" altLang="zh-CN" sz="4800" dirty="0" smtClean="0">
                <a:solidFill>
                  <a:schemeClr val="accent6"/>
                </a:solidFill>
              </a:rPr>
            </a:br>
            <a:r>
              <a:rPr lang="zh-CN" altLang="en-US" sz="4400" dirty="0" smtClean="0"/>
              <a:t>工作汇报</a:t>
            </a:r>
            <a:endParaRPr lang="zh-CN" altLang="en-US" sz="4400" dirty="0"/>
          </a:p>
        </p:txBody>
      </p:sp>
      <p:sp>
        <p:nvSpPr>
          <p:cNvPr id="3" name="副标题 2"/>
          <p:cNvSpPr>
            <a:spLocks noGrp="1"/>
          </p:cNvSpPr>
          <p:nvPr>
            <p:ph type="subTitle" idx="1"/>
          </p:nvPr>
        </p:nvSpPr>
        <p:spPr/>
        <p:txBody>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smtClean="0"/>
              <a:t>前言</a:t>
            </a:r>
            <a:endParaRPr lang="zh-CN" altLang="en-US" dirty="0"/>
          </a:p>
        </p:txBody>
      </p:sp>
      <p:sp>
        <p:nvSpPr>
          <p:cNvPr id="18" name="内容占位符 17"/>
          <p:cNvSpPr>
            <a:spLocks noGrp="1"/>
          </p:cNvSpPr>
          <p:nvPr>
            <p:ph idx="1"/>
          </p:nvPr>
        </p:nvSpPr>
        <p:spPr/>
        <p:txBody>
          <a:bodyPr>
            <a:normAutofit/>
          </a:bodyPr>
          <a:lstStyle/>
          <a:p>
            <a:pPr marL="0" indent="0">
              <a:buNone/>
            </a:pPr>
            <a:endParaRPr lang="zh-CN" altLang="en-US" dirty="0"/>
          </a:p>
        </p:txBody>
      </p:sp>
      <p:sp>
        <p:nvSpPr>
          <p:cNvPr id="12" name="灯片编号占位符 5"/>
          <p:cNvSpPr>
            <a:spLocks noGrp="1" noChangeArrowheads="1"/>
          </p:cNvSpPr>
          <p:nvPr>
            <p:ph type="sldNum" sz="quarter" idx="4294967295"/>
          </p:nvPr>
        </p:nvSpPr>
        <p:spPr>
          <a:xfrm>
            <a:off x="11553825" y="6432550"/>
            <a:ext cx="638175" cy="365125"/>
          </a:xfrm>
        </p:spPr>
        <p:txBody>
          <a:bodyPr/>
          <a:lstStyle/>
          <a:p>
            <a:fld id="{73F088BE-0285-4A26-87AE-DC15F52C940A}"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smtClean="0"/>
              <a:t>汇报提纲</a:t>
            </a:r>
            <a:endParaRPr lang="zh-CN" altLang="en-US" dirty="0"/>
          </a:p>
        </p:txBody>
      </p:sp>
      <p:sp>
        <p:nvSpPr>
          <p:cNvPr id="18" name="内容占位符 17"/>
          <p:cNvSpPr>
            <a:spLocks noGrp="1"/>
          </p:cNvSpPr>
          <p:nvPr>
            <p:ph idx="1"/>
          </p:nvPr>
        </p:nvSpPr>
        <p:spPr/>
        <p:txBody>
          <a:bodyPr>
            <a:normAutofit/>
          </a:bodyPr>
          <a:lstStyle/>
          <a:p>
            <a:pPr indent="0"/>
            <a:r>
              <a:rPr lang="zh-CN" altLang="en-US" dirty="0" smtClean="0"/>
              <a:t>提纲一</a:t>
            </a:r>
            <a:endParaRPr lang="en-US" altLang="zh-CN" dirty="0" smtClean="0"/>
          </a:p>
          <a:p>
            <a:pPr indent="0"/>
            <a:r>
              <a:rPr lang="zh-CN" altLang="en-US" dirty="0" smtClean="0"/>
              <a:t>提纲内容二</a:t>
            </a:r>
            <a:endParaRPr lang="en-US" altLang="zh-CN" dirty="0" smtClean="0"/>
          </a:p>
          <a:p>
            <a:pPr indent="0"/>
            <a:r>
              <a:rPr lang="zh-CN" altLang="en-US" dirty="0" smtClean="0"/>
              <a:t>提纲内容三</a:t>
            </a:r>
            <a:endParaRPr lang="en-US" altLang="zh-CN" dirty="0" smtClean="0"/>
          </a:p>
          <a:p>
            <a:pPr indent="0"/>
            <a:r>
              <a:rPr lang="zh-CN" altLang="en-US" dirty="0" smtClean="0"/>
              <a:t>提纲内容四</a:t>
            </a:r>
          </a:p>
        </p:txBody>
      </p:sp>
      <p:sp>
        <p:nvSpPr>
          <p:cNvPr id="12" name="灯片编号占位符 5"/>
          <p:cNvSpPr>
            <a:spLocks noGrp="1" noChangeArrowheads="1"/>
          </p:cNvSpPr>
          <p:nvPr>
            <p:ph type="sldNum" sz="quarter" idx="4294967295"/>
          </p:nvPr>
        </p:nvSpPr>
        <p:spPr>
          <a:xfrm>
            <a:off x="11553825" y="6432550"/>
            <a:ext cx="638175" cy="365125"/>
          </a:xfrm>
        </p:spPr>
        <p:txBody>
          <a:bodyPr/>
          <a:lstStyle/>
          <a:p>
            <a:fld id="{73F088BE-0285-4A26-87AE-DC15F52C940A}" type="slidenum">
              <a:rPr lang="zh-CN" altLang="en-US" smtClean="0"/>
              <a:pPr/>
              <a:t>2</a:t>
            </a:fld>
            <a:endParaRPr lang="zh-CN" altLang="en-US" dirty="0"/>
          </a:p>
        </p:txBody>
      </p:sp>
    </p:spTree>
    <p:extLst>
      <p:ext uri="{BB962C8B-B14F-4D97-AF65-F5344CB8AC3E}">
        <p14:creationId xmlns:p14="http://schemas.microsoft.com/office/powerpoint/2010/main" val="3425214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节标题</a:t>
            </a:r>
            <a:endParaRPr lang="zh-CN" altLang="en-US" dirty="0"/>
          </a:p>
        </p:txBody>
      </p:sp>
      <p:sp>
        <p:nvSpPr>
          <p:cNvPr id="4" name="副标题 3"/>
          <p:cNvSpPr>
            <a:spLocks noGrp="1"/>
          </p:cNvSpPr>
          <p:nvPr>
            <p:ph type="subTitle" idx="1"/>
          </p:nvPr>
        </p:nvSpPr>
        <p:spPr/>
        <p:txBody>
          <a:bodyPr/>
          <a:lstStyle/>
          <a:p>
            <a:r>
              <a:rPr lang="en-US" altLang="zh-CN" smtClean="0"/>
              <a:t>01</a:t>
            </a:r>
            <a:endParaRPr lang="zh-CN" altLang="en-US" dirty="0"/>
          </a:p>
        </p:txBody>
      </p:sp>
      <p:sp>
        <p:nvSpPr>
          <p:cNvPr id="17" name="灯片编号占位符 16"/>
          <p:cNvSpPr>
            <a:spLocks noGrp="1"/>
          </p:cNvSpPr>
          <p:nvPr>
            <p:ph type="sldNum" sz="quarter" idx="10"/>
          </p:nvPr>
        </p:nvSpPr>
        <p:spPr/>
        <p:txBody>
          <a:bodyPr/>
          <a:lstStyle/>
          <a:p>
            <a:fld id="{B8C38590-9331-45DE-9DBE-FB862382733B}" type="slidenum">
              <a:rPr lang="zh-CN" altLang="en-US" smtClean="0"/>
              <a:pPr/>
              <a:t>3</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标题</a:t>
            </a:r>
            <a:endParaRPr lang="zh-CN" altLang="en-US" dirty="0"/>
          </a:p>
        </p:txBody>
      </p:sp>
      <p:sp>
        <p:nvSpPr>
          <p:cNvPr id="3" name="内容占位符 2"/>
          <p:cNvSpPr>
            <a:spLocks noGrp="1"/>
          </p:cNvSpPr>
          <p:nvPr>
            <p:ph idx="1"/>
          </p:nvPr>
        </p:nvSpPr>
        <p:spPr/>
        <p:txBody>
          <a:bodyPr/>
          <a:lstStyle/>
          <a:p>
            <a:r>
              <a:rPr lang="zh-CN" altLang="en-US" dirty="0" smtClean="0"/>
              <a:t>内容</a:t>
            </a:r>
            <a:endParaRPr lang="zh-CN" altLang="en-US" dirty="0"/>
          </a:p>
        </p:txBody>
      </p:sp>
      <p:sp>
        <p:nvSpPr>
          <p:cNvPr id="4" name="灯片编号占位符 3"/>
          <p:cNvSpPr>
            <a:spLocks noGrp="1"/>
          </p:cNvSpPr>
          <p:nvPr>
            <p:ph type="sldNum" sz="quarter" idx="10"/>
          </p:nvPr>
        </p:nvSpPr>
        <p:spPr/>
        <p:txBody>
          <a:bodyPr/>
          <a:lstStyle/>
          <a:p>
            <a:fld id="{B8C38590-9331-45DE-9DBE-FB862382733B}" type="slidenum">
              <a:rPr lang="zh-CN" altLang="en-US" smtClean="0"/>
              <a:pPr/>
              <a:t>4</a:t>
            </a:fld>
            <a:endParaRPr lang="zh-CN" altLang="en-US" dirty="0"/>
          </a:p>
        </p:txBody>
      </p:sp>
    </p:spTree>
    <p:extLst>
      <p:ext uri="{BB962C8B-B14F-4D97-AF65-F5344CB8AC3E}">
        <p14:creationId xmlns:p14="http://schemas.microsoft.com/office/powerpoint/2010/main" val="3908725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olidFill>
                  <a:schemeClr val="accent6"/>
                </a:solidFill>
              </a:rPr>
              <a:t>欢迎批评</a:t>
            </a:r>
            <a:r>
              <a:rPr lang="zh-CN" altLang="en-US" dirty="0">
                <a:solidFill>
                  <a:schemeClr val="accent6"/>
                </a:solidFill>
              </a:rPr>
              <a:t>指正</a:t>
            </a:r>
            <a:r>
              <a:rPr lang="zh-CN" altLang="en-US" dirty="0" smtClean="0">
                <a:solidFill>
                  <a:schemeClr val="accent6"/>
                </a:solidFill>
              </a:rPr>
              <a:t>！</a:t>
            </a:r>
            <a:endParaRPr lang="zh-CN" altLang="en-US" dirty="0">
              <a:solidFill>
                <a:schemeClr val="accent6"/>
              </a:solidFill>
            </a:endParaRPr>
          </a:p>
        </p:txBody>
      </p:sp>
      <p:sp>
        <p:nvSpPr>
          <p:cNvPr id="5" name="副标题 4"/>
          <p:cNvSpPr>
            <a:spLocks noGrp="1"/>
          </p:cNvSpPr>
          <p:nvPr>
            <p:ph type="subTitle" idx="1"/>
          </p:nvPr>
        </p:nvSpPr>
        <p:spPr/>
        <p:txBody>
          <a:bodyPr>
            <a:noAutofit/>
          </a:bodyPr>
          <a:lstStyle/>
          <a:p>
            <a:r>
              <a:rPr lang="zh-CN" altLang="en-US" sz="4400" dirty="0" smtClean="0"/>
              <a:t>谢谢</a:t>
            </a:r>
            <a:r>
              <a:rPr lang="zh-CN" altLang="en-US" sz="4400" dirty="0"/>
              <a:t>！</a:t>
            </a:r>
          </a:p>
        </p:txBody>
      </p:sp>
      <p:sp>
        <p:nvSpPr>
          <p:cNvPr id="2" name="灯片编号占位符 1"/>
          <p:cNvSpPr>
            <a:spLocks noGrp="1"/>
          </p:cNvSpPr>
          <p:nvPr>
            <p:ph type="sldNum" sz="quarter" idx="4294967295"/>
          </p:nvPr>
        </p:nvSpPr>
        <p:spPr>
          <a:xfrm>
            <a:off x="9448800" y="6356350"/>
            <a:ext cx="2743200" cy="365125"/>
          </a:xfrm>
        </p:spPr>
        <p:txBody>
          <a:bodyPr/>
          <a:lstStyle/>
          <a:p>
            <a:fld id="{B8C38590-9331-45DE-9DBE-FB862382733B}" type="slidenum">
              <a:rPr lang="zh-CN" altLang="en-US" smtClean="0"/>
              <a:pPr/>
              <a:t>5</a:t>
            </a:fld>
            <a:endParaRPr lang="zh-CN" altLang="en-US"/>
          </a:p>
        </p:txBody>
      </p:sp>
    </p:spTree>
    <p:extLst>
      <p:ext uri="{BB962C8B-B14F-4D97-AF65-F5344CB8AC3E}">
        <p14:creationId xmlns:p14="http://schemas.microsoft.com/office/powerpoint/2010/main" val="21577367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6">
      <a:dk1>
        <a:srgbClr val="A1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D70000"/>
      </a:accent6>
      <a:hlink>
        <a:srgbClr val="CC9900"/>
      </a:hlink>
      <a:folHlink>
        <a:srgbClr val="666699"/>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99CC"/>
        </a:solidFill>
        <a:ln>
          <a:noFill/>
        </a:ln>
        <a:effectLst>
          <a:prstShdw prst="shdw17" dist="63500" dir="5400000">
            <a:srgbClr val="537188"/>
          </a:prstShdw>
        </a:effectLst>
      </a:spPr>
      <a:bodyPr anchor="ctr"/>
      <a:lstStyle>
        <a:defPPr algn="ctr">
          <a:defRPr lang="zh-CN" altLang="en-US" sz="3200" b="1" dirty="0" smtClean="0">
            <a:solidFill>
              <a:srgbClr val="FFFFFF"/>
            </a:solidFill>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33</Words>
  <Application>Microsoft Office PowerPoint</Application>
  <PresentationFormat>宽屏</PresentationFormat>
  <Paragraphs>18</Paragraphs>
  <Slides>6</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微软雅黑</vt:lpstr>
      <vt:lpstr>Arial</vt:lpstr>
      <vt:lpstr>Office 主题​​</vt:lpstr>
      <vt:lpstr>中国科学技术大学 点击此处编辑标题 工作汇报</vt:lpstr>
      <vt:lpstr>前言</vt:lpstr>
      <vt:lpstr>汇报提纲</vt:lpstr>
      <vt:lpstr>节标题</vt:lpstr>
      <vt:lpstr>标题</vt:lpstr>
      <vt:lpstr>欢迎批评指正！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教务处PPT模板004</dc:title>
  <dc:creator>现代教育技术中心</dc:creator>
  <cp:lastModifiedBy>现代教育技术中心</cp:lastModifiedBy>
  <cp:revision>568</cp:revision>
  <dcterms:created xsi:type="dcterms:W3CDTF">2019-08-16T13:14:00Z</dcterms:created>
  <dcterms:modified xsi:type="dcterms:W3CDTF">2019-09-17T00:04:40Z</dcterms:modified>
</cp:coreProperties>
</file>