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8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F8-4BEB-B70A-91DF88B529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F8-4BEB-B70A-91DF88B529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F8-4BEB-B70A-91DF88B52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96738847"/>
        <c:axId val="196735519"/>
      </c:barChart>
      <c:catAx>
        <c:axId val="196738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735519"/>
        <c:crosses val="autoZero"/>
        <c:auto val="1"/>
        <c:lblAlgn val="ctr"/>
        <c:lblOffset val="100"/>
        <c:noMultiLvlLbl val="0"/>
      </c:catAx>
      <c:valAx>
        <c:axId val="19673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7388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单行标题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单击编辑副标题</a:t>
            </a:r>
            <a:endParaRPr lang="zh-CN" altLang="en-US" dirty="0"/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5" y="5802826"/>
            <a:ext cx="2822559" cy="375926"/>
            <a:chOff x="8729725" y="4570716"/>
            <a:chExt cx="3587750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 smtClean="0"/>
              <a:t>结束语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830575" y="6298582"/>
            <a:ext cx="2069585" cy="275640"/>
            <a:chOff x="8729725" y="4570716"/>
            <a:chExt cx="3587750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9" name="图片 5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22" y="5173133"/>
            <a:ext cx="921638" cy="92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多行标题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单击编辑副标题</a:t>
            </a:r>
            <a:endParaRPr lang="zh-CN" altLang="en-US" dirty="0"/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grpSp>
        <p:nvGrpSpPr>
          <p:cNvPr id="16" name="组合 15"/>
          <p:cNvGrpSpPr>
            <a:grpSpLocks noChangeAspect="1"/>
          </p:cNvGrpSpPr>
          <p:nvPr userDrawn="1"/>
        </p:nvGrpSpPr>
        <p:grpSpPr>
          <a:xfrm>
            <a:off x="6027455" y="5802826"/>
            <a:ext cx="2822559" cy="375926"/>
            <a:chOff x="8729725" y="4570716"/>
            <a:chExt cx="3587750" cy="477838"/>
          </a:xfrm>
          <a:solidFill>
            <a:schemeClr val="bg2">
              <a:alpha val="50000"/>
            </a:schemeClr>
          </a:solidFill>
        </p:grpSpPr>
        <p:sp>
          <p:nvSpPr>
            <p:cNvPr id="17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 smtClean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 smtClean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编辑母版文本样式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 smtClean="0"/>
              <a:t>小节标题</a:t>
            </a:r>
            <a:endParaRPr lang="zh-CN" altLang="en-US" dirty="0"/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7" y="6473825"/>
            <a:ext cx="2133497" cy="284152"/>
            <a:chOff x="8729725" y="4570716"/>
            <a:chExt cx="3587750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137517" y="6473825"/>
            <a:ext cx="2133497" cy="284152"/>
            <a:chOff x="8729725" y="4570716"/>
            <a:chExt cx="3587750" cy="477838"/>
          </a:xfrm>
          <a:solidFill>
            <a:schemeClr val="accent4"/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图片说明</a:t>
            </a:r>
            <a:endParaRPr lang="zh-CN" altLang="en-US" dirty="0"/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32" name="组合 31"/>
          <p:cNvGrpSpPr>
            <a:grpSpLocks noChangeAspect="1"/>
          </p:cNvGrpSpPr>
          <p:nvPr userDrawn="1"/>
        </p:nvGrpSpPr>
        <p:grpSpPr>
          <a:xfrm>
            <a:off x="137517" y="6473825"/>
            <a:ext cx="2133497" cy="284152"/>
            <a:chOff x="8729725" y="4570716"/>
            <a:chExt cx="3587750" cy="477838"/>
          </a:xfrm>
          <a:solidFill>
            <a:schemeClr val="accent4"/>
          </a:solidFill>
        </p:grpSpPr>
        <p:sp>
          <p:nvSpPr>
            <p:cNvPr id="3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这里输入报告标题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报告人 起始页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主要议程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第一项议程</a:t>
            </a:r>
            <a:endParaRPr lang="en-US" altLang="zh-CN" dirty="0" smtClean="0"/>
          </a:p>
          <a:p>
            <a:r>
              <a:rPr lang="zh-CN" altLang="en-US" dirty="0" smtClean="0"/>
              <a:t>议程二</a:t>
            </a:r>
            <a:endParaRPr lang="en-US" altLang="zh-CN" dirty="0" smtClean="0"/>
          </a:p>
          <a:p>
            <a:r>
              <a:rPr lang="zh-CN" altLang="en-US" dirty="0" smtClean="0"/>
              <a:t>第三项</a:t>
            </a:r>
            <a:endParaRPr lang="en-US" altLang="zh-CN" dirty="0" smtClean="0"/>
          </a:p>
          <a:p>
            <a:r>
              <a:rPr lang="zh-CN" altLang="en-US" dirty="0" smtClean="0"/>
              <a:t>第四第四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第一小节标题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这是小节标题模板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第一小节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正文内容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标题和内容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333500"/>
          <a:ext cx="8055769" cy="39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3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3" name="文本占位符 2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9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4622" y="3044591"/>
            <a:ext cx="24929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dirty="0">
                <a:solidFill>
                  <a:schemeClr val="bg2">
                    <a:lumMod val="90000"/>
                  </a:schemeClr>
                </a:solidFill>
              </a:rPr>
              <a:t>空白版式</a:t>
            </a:r>
          </a:p>
        </p:txBody>
      </p:sp>
    </p:spTree>
    <p:extLst>
      <p:ext uri="{BB962C8B-B14F-4D97-AF65-F5344CB8AC3E}">
        <p14:creationId xmlns:p14="http://schemas.microsoft.com/office/powerpoint/2010/main" val="11113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5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52</Words>
  <Application>Microsoft Office PowerPoint</Application>
  <PresentationFormat>全屏显示(4:3)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微软雅黑</vt:lpstr>
      <vt:lpstr>Arial</vt:lpstr>
      <vt:lpstr>Candara</vt:lpstr>
      <vt:lpstr>Wingdings</vt:lpstr>
      <vt:lpstr>Office 主题​​</vt:lpstr>
      <vt:lpstr>这里输入报告标题</vt:lpstr>
      <vt:lpstr>主要议程</vt:lpstr>
      <vt:lpstr>第一小节标题</vt:lpstr>
      <vt:lpstr>第一小节标题</vt:lpstr>
      <vt:lpstr>标题和内容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现代教育技术中心</cp:lastModifiedBy>
  <cp:revision>14</cp:revision>
  <dcterms:created xsi:type="dcterms:W3CDTF">2019-09-17T05:09:33Z</dcterms:created>
  <dcterms:modified xsi:type="dcterms:W3CDTF">2019-09-17T10:12:24Z</dcterms:modified>
</cp:coreProperties>
</file>