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3" autoAdjust="0"/>
    <p:restoredTop sz="94674" autoAdjust="0"/>
  </p:normalViewPr>
  <p:slideViewPr>
    <p:cSldViewPr snapToGrid="0">
      <p:cViewPr varScale="1">
        <p:scale>
          <a:sx n="154" d="100"/>
          <a:sy n="154" d="100"/>
        </p:scale>
        <p:origin x="18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7D03-1CD9-4000-824D-D5C0D0F3B1F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1915-D96C-4DEC-9726-F56FA0860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6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r="9845"/>
          <a:stretch/>
        </p:blipFill>
        <p:spPr>
          <a:xfrm>
            <a:off x="-240355" y="1728001"/>
            <a:ext cx="9801178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0"/>
            <a:ext cx="9141620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380" y="5130000"/>
            <a:ext cx="9141620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7675" y="2992620"/>
            <a:ext cx="8248650" cy="852957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5400" b="1"/>
            </a:lvl1pPr>
          </a:lstStyle>
          <a:p>
            <a:r>
              <a:rPr lang="zh-CN" altLang="en-US" dirty="0" smtClean="0"/>
              <a:t>标题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7675" y="2156665"/>
            <a:ext cx="824865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79763" y="4489104"/>
            <a:ext cx="2784475" cy="269875"/>
          </a:xfrm>
          <a:prstGeom prst="rect">
            <a:avLst/>
          </a:prstGeom>
        </p:spPr>
        <p:txBody>
          <a:bodyPr>
            <a:normAutofit/>
          </a:bodyPr>
          <a:lstStyle>
            <a:lvl1pPr marL="34290" indent="0" algn="ctr">
              <a:buFontTx/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3473611" y="3976163"/>
            <a:ext cx="2196779" cy="370854"/>
            <a:chOff x="8729725" y="4570716"/>
            <a:chExt cx="2830513" cy="477838"/>
          </a:xfrm>
          <a:solidFill>
            <a:schemeClr val="tx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0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r="9845"/>
          <a:stretch/>
        </p:blipFill>
        <p:spPr>
          <a:xfrm>
            <a:off x="-297684" y="133960"/>
            <a:ext cx="9801178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r="12500"/>
          <a:stretch/>
        </p:blipFill>
        <p:spPr>
          <a:xfrm>
            <a:off x="-659559" y="3481300"/>
            <a:ext cx="9801178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1"/>
            <a:ext cx="9141620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380" y="6468533"/>
            <a:ext cx="9141620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7675" y="1249635"/>
            <a:ext cx="1834034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405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802408" y="1249637"/>
            <a:ext cx="5871295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smtClean="0"/>
              <a:t>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8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9144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81" y="797052"/>
            <a:ext cx="6746240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48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98881" y="3238500"/>
            <a:ext cx="6746240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</a:p>
        </p:txBody>
      </p:sp>
      <p:grpSp>
        <p:nvGrpSpPr>
          <p:cNvPr id="28" name="组合 27"/>
          <p:cNvGrpSpPr>
            <a:grpSpLocks noChangeAspect="1"/>
          </p:cNvGrpSpPr>
          <p:nvPr userDrawn="1"/>
        </p:nvGrpSpPr>
        <p:grpSpPr>
          <a:xfrm>
            <a:off x="7683499" y="6551925"/>
            <a:ext cx="1304692" cy="220254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2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6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1617044"/>
            <a:ext cx="8096250" cy="44125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458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617045"/>
            <a:ext cx="3815714" cy="44088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4411" y="1617045"/>
            <a:ext cx="3815714" cy="44088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383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876" y="1608864"/>
            <a:ext cx="3815714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04411" y="1608864"/>
            <a:ext cx="3815714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523876" y="2232732"/>
            <a:ext cx="3815714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sz="2000" dirty="0" smtClean="0"/>
            </a:lvl1pPr>
            <a:lvl2pPr latinLnBrk="0">
              <a:defRPr lang="zh-CN" altLang="en-US" sz="1800" dirty="0" smtClean="0"/>
            </a:lvl2pPr>
            <a:lvl3pPr latinLnBrk="0">
              <a:defRPr lang="zh-CN" altLang="en-US" sz="1800" dirty="0" smtClean="0"/>
            </a:lvl3pPr>
            <a:lvl4pPr latinLnBrk="0">
              <a:defRPr lang="zh-CN" altLang="en-US" sz="1400" dirty="0" smtClean="0"/>
            </a:lvl4pPr>
            <a:lvl5pPr latinLnBrk="0">
              <a:defRPr lang="zh-CN" sz="1400" dirty="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4804411" y="2232732"/>
            <a:ext cx="3815714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sz="2000" dirty="0" smtClean="0"/>
            </a:lvl1pPr>
            <a:lvl2pPr latinLnBrk="0">
              <a:defRPr lang="zh-CN" altLang="en-US" sz="1800" dirty="0" smtClean="0"/>
            </a:lvl2pPr>
            <a:lvl3pPr latinLnBrk="0">
              <a:defRPr lang="zh-CN" altLang="en-US" sz="1800" dirty="0" smtClean="0"/>
            </a:lvl3pPr>
            <a:lvl4pPr latinLnBrk="0">
              <a:defRPr lang="zh-CN" altLang="en-US" sz="1400" dirty="0" smtClean="0"/>
            </a:lvl4pPr>
            <a:lvl5pPr latinLnBrk="0">
              <a:defRPr lang="zh-CN" sz="1400" dirty="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523876" y="4483100"/>
            <a:ext cx="3816350" cy="1651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4804411" y="4483100"/>
            <a:ext cx="3816350" cy="1651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23875" y="467360"/>
            <a:ext cx="8096250" cy="89814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9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3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20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6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47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255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24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6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9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6467477"/>
            <a:ext cx="9141620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" y="833120"/>
            <a:ext cx="166688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7683499" y="6551925"/>
            <a:ext cx="1304692" cy="220254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354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25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lang="zh-CN"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0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0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CN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议程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测试一</a:t>
            </a:r>
            <a:endParaRPr lang="en-US" altLang="zh-CN" smtClean="0"/>
          </a:p>
          <a:p>
            <a:r>
              <a:rPr lang="zh-CN" altLang="en-US" smtClean="0"/>
              <a:t>测试二</a:t>
            </a:r>
            <a:endParaRPr lang="en-US" altLang="zh-CN" smtClean="0"/>
          </a:p>
          <a:p>
            <a:r>
              <a:rPr lang="zh-CN" altLang="en-US" smtClean="0"/>
              <a:t>讨论议程三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6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创寰宇学府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6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35</Words>
  <Application>Microsoft Office PowerPoint</Application>
  <PresentationFormat>全屏显示(4:3)</PresentationFormat>
  <Paragraphs>17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Calibri</vt:lpstr>
      <vt:lpstr>teach03 16x9</vt:lpstr>
      <vt:lpstr>单击此处输入标题</vt:lpstr>
      <vt:lpstr>议程</vt:lpstr>
      <vt:lpstr>小节标题</vt:lpstr>
      <vt:lpstr>PowerPoint 演示文稿</vt:lpstr>
      <vt:lpstr>PowerPoint 演示文稿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现代教育技术中心</cp:lastModifiedBy>
  <cp:revision>19</cp:revision>
  <dcterms:created xsi:type="dcterms:W3CDTF">2019-09-17T05:59:25Z</dcterms:created>
  <dcterms:modified xsi:type="dcterms:W3CDTF">2019-09-17T10:17:37Z</dcterms:modified>
</cp:coreProperties>
</file>