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94674" autoAdjust="0"/>
  </p:normalViewPr>
  <p:slideViewPr>
    <p:cSldViewPr snapToGrid="0">
      <p:cViewPr varScale="1">
        <p:scale>
          <a:sx n="154" d="100"/>
          <a:sy n="154" d="100"/>
        </p:scale>
        <p:origin x="1848" y="1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4C5AE-7374-4A1A-BC51-81D32C841BC4}" type="datetimeFigureOut">
              <a:rPr lang="zh-CN" altLang="en-US" smtClean="0"/>
              <a:t>2019/9/17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84957-879F-437C-9BD2-C649F5C1C706}" type="slidenum">
              <a:rPr lang="zh-CN" altLang="en-US" smtClean="0"/>
              <a:t>‹#›</a:t>
            </a:fld>
            <a:endParaRPr lang="zh-CN" altLang="en-US"/>
          </a:p>
        </p:txBody>
      </p:sp>
    </p:spTree>
    <p:extLst>
      <p:ext uri="{BB962C8B-B14F-4D97-AF65-F5344CB8AC3E}">
        <p14:creationId xmlns:p14="http://schemas.microsoft.com/office/powerpoint/2010/main" val="116554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76434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dirty="0" smtClean="0"/>
          </a:p>
        </p:txBody>
      </p:sp>
    </p:spTree>
    <p:extLst>
      <p:ext uri="{BB962C8B-B14F-4D97-AF65-F5344CB8AC3E}">
        <p14:creationId xmlns:p14="http://schemas.microsoft.com/office/powerpoint/2010/main" val="130316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dirty="0" smtClean="0"/>
          </a:p>
        </p:txBody>
      </p:sp>
    </p:spTree>
    <p:extLst>
      <p:ext uri="{BB962C8B-B14F-4D97-AF65-F5344CB8AC3E}">
        <p14:creationId xmlns:p14="http://schemas.microsoft.com/office/powerpoint/2010/main" val="1396967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smtClean="0"/>
          </a:p>
        </p:txBody>
      </p:sp>
    </p:spTree>
    <p:extLst>
      <p:ext uri="{BB962C8B-B14F-4D97-AF65-F5344CB8AC3E}">
        <p14:creationId xmlns:p14="http://schemas.microsoft.com/office/powerpoint/2010/main" val="71467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a:miter lim="800000"/>
          </a:ln>
        </p:spPr>
      </p:sp>
      <p:sp>
        <p:nvSpPr>
          <p:cNvPr id="6146" name="文本占位符 2"/>
          <p:cNvSpPr>
            <a:spLocks noGrp="1" noChangeArrowheads="1"/>
          </p:cNvSpPr>
          <p:nvPr>
            <p:ph type="body" idx="4294967295"/>
          </p:nvPr>
        </p:nvSpPr>
        <p:spPr/>
        <p:txBody>
          <a:bodyPr/>
          <a:lstStyle/>
          <a:p>
            <a:pPr eaLnBrk="1" hangingPunct="1"/>
            <a:endParaRPr lang="zh-CN" altLang="en-US" smtClean="0"/>
          </a:p>
        </p:txBody>
      </p:sp>
    </p:spTree>
    <p:extLst>
      <p:ext uri="{BB962C8B-B14F-4D97-AF65-F5344CB8AC3E}">
        <p14:creationId xmlns:p14="http://schemas.microsoft.com/office/powerpoint/2010/main" val="3891951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8" name="图片 6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8782" y="3961234"/>
            <a:ext cx="1835218" cy="2896766"/>
          </a:xfrm>
          <a:prstGeom prst="rect">
            <a:avLst/>
          </a:prstGeom>
        </p:spPr>
      </p:pic>
      <p:sp>
        <p:nvSpPr>
          <p:cNvPr id="67" name="矩形 66"/>
          <p:cNvSpPr/>
          <p:nvPr userDrawn="1"/>
        </p:nvSpPr>
        <p:spPr>
          <a:xfrm>
            <a:off x="0" y="3590223"/>
            <a:ext cx="3407343" cy="3267777"/>
          </a:xfrm>
          <a:prstGeom prst="rect">
            <a:avLst/>
          </a:prstGeom>
          <a:blipFill dpi="0" rotWithShape="1">
            <a:blip r:embed="rId3"/>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0" y="2167757"/>
            <a:ext cx="9144000" cy="2387600"/>
          </a:xfrm>
        </p:spPr>
        <p:txBody>
          <a:bodyPr anchor="ctr">
            <a:normAutofit/>
          </a:bodyPr>
          <a:lstStyle>
            <a:lvl1pPr algn="ctr">
              <a:defRPr sz="4800" b="1">
                <a:solidFill>
                  <a:schemeClr val="tx1"/>
                </a:solidFill>
              </a:defRPr>
            </a:lvl1pPr>
          </a:lstStyle>
          <a:p>
            <a:r>
              <a:rPr lang="zh-CN" altLang="en-US" dirty="0"/>
              <a:t>单击此处编辑母版标题样式</a:t>
            </a:r>
          </a:p>
        </p:txBody>
      </p:sp>
      <p:sp>
        <p:nvSpPr>
          <p:cNvPr id="3" name="副标题 2"/>
          <p:cNvSpPr>
            <a:spLocks noGrp="1"/>
          </p:cNvSpPr>
          <p:nvPr>
            <p:ph type="subTitle" idx="1"/>
          </p:nvPr>
        </p:nvSpPr>
        <p:spPr>
          <a:xfrm>
            <a:off x="1143000" y="4775200"/>
            <a:ext cx="6858000" cy="482600"/>
          </a:xfrm>
        </p:spPr>
        <p:txBody>
          <a:bodyPr>
            <a:normAutofit/>
          </a:bodyPr>
          <a:lstStyle>
            <a:lvl1pPr marL="0" indent="0" algn="ctr">
              <a:buNone/>
              <a:defRPr sz="2400" b="1">
                <a:solidFill>
                  <a:schemeClr val="accent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212974"/>
            <a:ext cx="9144000" cy="645026"/>
          </a:xfrm>
          <a:prstGeom prst="rect">
            <a:avLst/>
          </a:prstGeom>
        </p:spPr>
      </p:pic>
      <p:sp>
        <p:nvSpPr>
          <p:cNvPr id="13" name="矩形 12"/>
          <p:cNvSpPr/>
          <p:nvPr userDrawn="1"/>
        </p:nvSpPr>
        <p:spPr>
          <a:xfrm>
            <a:off x="0" y="0"/>
            <a:ext cx="9144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2400" b="1" dirty="0" smtClean="0">
              <a:solidFill>
                <a:srgbClr val="FFFFFF"/>
              </a:solidFill>
              <a:latin typeface="微软雅黑" panose="020B0503020204020204" pitchFamily="34" charset="-122"/>
              <a:ea typeface="微软雅黑" panose="020B0503020204020204" pitchFamily="34" charset="-122"/>
            </a:endParaRPr>
          </a:p>
        </p:txBody>
      </p:sp>
      <p:pic>
        <p:nvPicPr>
          <p:cNvPr id="41" name="图片 4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3448050" cy="1094529"/>
          </a:xfrm>
          <a:prstGeom prst="rect">
            <a:avLst/>
          </a:prstGeom>
        </p:spPr>
      </p:pic>
      <p:grpSp>
        <p:nvGrpSpPr>
          <p:cNvPr id="42" name="组合 41"/>
          <p:cNvGrpSpPr/>
          <p:nvPr userDrawn="1"/>
        </p:nvGrpSpPr>
        <p:grpSpPr>
          <a:xfrm>
            <a:off x="7308782" y="124037"/>
            <a:ext cx="1598134" cy="269792"/>
            <a:chOff x="8729725" y="4570716"/>
            <a:chExt cx="2830513" cy="477838"/>
          </a:xfrm>
          <a:solidFill>
            <a:schemeClr val="bg1">
              <a:alpha val="84000"/>
            </a:schemeClr>
          </a:solidFill>
        </p:grpSpPr>
        <p:sp>
          <p:nvSpPr>
            <p:cNvPr id="4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65" name="图片 6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100320" y="1023885"/>
            <a:ext cx="943360" cy="924030"/>
          </a:xfrm>
          <a:prstGeom prst="rect">
            <a:avLst/>
          </a:prstGeom>
        </p:spPr>
      </p:pic>
      <p:pic>
        <p:nvPicPr>
          <p:cNvPr id="66" name="图片 6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64647" y="1296831"/>
            <a:ext cx="1918758" cy="870926"/>
          </a:xfrm>
          <a:prstGeom prst="rect">
            <a:avLst/>
          </a:prstGeom>
        </p:spPr>
      </p:pic>
    </p:spTree>
    <p:extLst>
      <p:ext uri="{BB962C8B-B14F-4D97-AF65-F5344CB8AC3E}">
        <p14:creationId xmlns:p14="http://schemas.microsoft.com/office/powerpoint/2010/main" val="38969973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61" name="矩形 60"/>
          <p:cNvSpPr/>
          <p:nvPr userDrawn="1"/>
        </p:nvSpPr>
        <p:spPr>
          <a:xfrm>
            <a:off x="0" y="3590223"/>
            <a:ext cx="3407343" cy="3267777"/>
          </a:xfrm>
          <a:prstGeom prst="rect">
            <a:avLst/>
          </a:prstGeom>
          <a:blipFill dpi="0" rotWithShape="1">
            <a:blip r:embed="rId2">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0" y="0"/>
            <a:ext cx="9144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2400" b="1" dirty="0" smtClean="0">
              <a:solidFill>
                <a:srgbClr val="FFFFFF"/>
              </a:solidFill>
              <a:latin typeface="微软雅黑" panose="020B0503020204020204" pitchFamily="34" charset="-122"/>
              <a:ea typeface="微软雅黑" panose="020B0503020204020204" pitchFamily="34" charset="-122"/>
            </a:endParaRPr>
          </a:p>
        </p:txBody>
      </p:sp>
      <p:pic>
        <p:nvPicPr>
          <p:cNvPr id="36" name="图片 3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12974"/>
            <a:ext cx="9144000" cy="645026"/>
          </a:xfrm>
          <a:prstGeom prst="rect">
            <a:avLst/>
          </a:prstGeom>
        </p:spPr>
      </p:pic>
      <p:pic>
        <p:nvPicPr>
          <p:cNvPr id="37" name="图片 3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3448050" cy="1094529"/>
          </a:xfrm>
          <a:prstGeom prst="rect">
            <a:avLst/>
          </a:prstGeom>
        </p:spPr>
      </p:pic>
      <p:sp>
        <p:nvSpPr>
          <p:cNvPr id="2" name="标题 1"/>
          <p:cNvSpPr>
            <a:spLocks noGrp="1"/>
          </p:cNvSpPr>
          <p:nvPr>
            <p:ph type="title" hasCustomPrompt="1"/>
          </p:nvPr>
        </p:nvSpPr>
        <p:spPr>
          <a:xfrm>
            <a:off x="474135" y="1144588"/>
            <a:ext cx="783166" cy="4960938"/>
          </a:xfrm>
        </p:spPr>
        <p:txBody>
          <a:bodyPr vert="eaVert" anchor="b">
            <a:noAutofit/>
          </a:bodyPr>
          <a:lstStyle>
            <a:lvl1pPr>
              <a:lnSpc>
                <a:spcPct val="100000"/>
              </a:lnSpc>
              <a:defRPr sz="5400" b="1">
                <a:gradFill>
                  <a:gsLst>
                    <a:gs pos="20000">
                      <a:schemeClr val="accent6"/>
                    </a:gs>
                    <a:gs pos="100000">
                      <a:schemeClr val="accent6">
                        <a:lumMod val="50000"/>
                      </a:schemeClr>
                    </a:gs>
                  </a:gsLst>
                  <a:lin ang="0" scaled="0"/>
                </a:gradFill>
                <a:effectLst>
                  <a:glow rad="25400">
                    <a:schemeClr val="accent4">
                      <a:alpha val="40000"/>
                    </a:schemeClr>
                  </a:glow>
                </a:effectLst>
              </a:defRPr>
            </a:lvl1pPr>
          </a:lstStyle>
          <a:p>
            <a:r>
              <a:rPr lang="zh-CN" altLang="en-US" dirty="0" smtClean="0"/>
              <a:t>前言</a:t>
            </a:r>
            <a:endParaRPr lang="zh-CN" altLang="en-US" dirty="0"/>
          </a:p>
        </p:txBody>
      </p:sp>
      <p:sp>
        <p:nvSpPr>
          <p:cNvPr id="3" name="内容占位符 2"/>
          <p:cNvSpPr>
            <a:spLocks noGrp="1"/>
          </p:cNvSpPr>
          <p:nvPr>
            <p:ph idx="1" hasCustomPrompt="1"/>
          </p:nvPr>
        </p:nvSpPr>
        <p:spPr>
          <a:xfrm>
            <a:off x="1663699" y="1144588"/>
            <a:ext cx="7103534" cy="4960938"/>
          </a:xfrm>
          <a:ln w="25400">
            <a:noFill/>
          </a:ln>
        </p:spPr>
        <p:txBody>
          <a:bodyPr>
            <a:normAutofit/>
          </a:bodyPr>
          <a:lstStyle>
            <a:lvl1pPr marL="0" marR="0" indent="540000" algn="l" defTabSz="685800" rtl="0" eaLnBrk="1" fontAlgn="auto" latinLnBrk="0" hangingPunct="1">
              <a:lnSpc>
                <a:spcPct val="120000"/>
              </a:lnSpc>
              <a:spcBef>
                <a:spcPts val="0"/>
              </a:spcBef>
              <a:spcAft>
                <a:spcPts val="750"/>
              </a:spcAft>
              <a:buClrTx/>
              <a:buSzTx/>
              <a:buFont typeface="Arial" panose="020B0604020202020204" pitchFamily="34" charset="0"/>
              <a:buNone/>
              <a:tabLst/>
              <a:defRPr sz="2800" b="1"/>
            </a:lvl1pPr>
            <a:lvl2pPr marL="27000" indent="540000">
              <a:lnSpc>
                <a:spcPct val="120000"/>
              </a:lnSpc>
              <a:buNone/>
              <a:defRPr/>
            </a:lvl2pPr>
            <a:lvl3pPr marL="27000" indent="540000">
              <a:lnSpc>
                <a:spcPct val="120000"/>
              </a:lnSpc>
              <a:buNone/>
              <a:defRPr/>
            </a:lvl3pPr>
            <a:lvl4pPr marL="27000" indent="540000">
              <a:lnSpc>
                <a:spcPct val="120000"/>
              </a:lnSpc>
              <a:buNone/>
              <a:defRPr/>
            </a:lvl4pPr>
            <a:lvl5pPr marL="27000" indent="540000">
              <a:lnSpc>
                <a:spcPct val="120000"/>
              </a:lnSpc>
              <a:buNone/>
              <a:defRPr/>
            </a:lvl5pPr>
          </a:lstStyle>
          <a:p>
            <a:pPr marL="0" marR="0" lvl="0" indent="540000" algn="l" defTabSz="685800" rtl="0" eaLnBrk="1" fontAlgn="auto" latinLnBrk="0" hangingPunct="1">
              <a:lnSpc>
                <a:spcPct val="120000"/>
              </a:lnSpc>
              <a:spcBef>
                <a:spcPts val="0"/>
              </a:spcBef>
              <a:spcAft>
                <a:spcPts val="750"/>
              </a:spcAft>
              <a:buClrTx/>
              <a:buSzTx/>
              <a:buFont typeface="Arial" panose="020B0604020202020204" pitchFamily="34" charset="0"/>
              <a:buNone/>
              <a:tabLst/>
              <a:defRPr/>
            </a:pPr>
            <a:r>
              <a:rPr lang="zh-CN" altLang="en-US" dirty="0" smtClean="0"/>
              <a:t>编辑母版文本样式编辑母版文本样式编辑母版文本样式编辑母版文本样式编辑母版文本样式编辑母版文本样式</a:t>
            </a:r>
          </a:p>
          <a:p>
            <a:pPr lvl="0"/>
            <a:endParaRPr lang="zh-CN" altLang="en-US" dirty="0"/>
          </a:p>
        </p:txBody>
      </p:sp>
      <p:grpSp>
        <p:nvGrpSpPr>
          <p:cNvPr id="77" name="组合 76"/>
          <p:cNvGrpSpPr/>
          <p:nvPr userDrawn="1"/>
        </p:nvGrpSpPr>
        <p:grpSpPr>
          <a:xfrm>
            <a:off x="7308782" y="124037"/>
            <a:ext cx="1598134" cy="269792"/>
            <a:chOff x="8729725" y="4570716"/>
            <a:chExt cx="2830513" cy="477838"/>
          </a:xfrm>
          <a:solidFill>
            <a:schemeClr val="bg1">
              <a:alpha val="84000"/>
            </a:schemeClr>
          </a:solidFill>
        </p:grpSpPr>
        <p:sp>
          <p:nvSpPr>
            <p:cNvPr id="7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5780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10" name="矩形 9"/>
          <p:cNvSpPr/>
          <p:nvPr userDrawn="1"/>
        </p:nvSpPr>
        <p:spPr>
          <a:xfrm>
            <a:off x="0" y="0"/>
            <a:ext cx="9144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2400" b="1" dirty="0" smtClean="0">
              <a:solidFill>
                <a:srgbClr val="FFFFFF"/>
              </a:solidFill>
              <a:latin typeface="微软雅黑" panose="020B0503020204020204" pitchFamily="34" charset="-122"/>
              <a:ea typeface="微软雅黑" panose="020B0503020204020204" pitchFamily="34" charset="-122"/>
            </a:endParaRPr>
          </a:p>
        </p:txBody>
      </p:sp>
      <p:sp>
        <p:nvSpPr>
          <p:cNvPr id="36" name="矩形 35"/>
          <p:cNvSpPr/>
          <p:nvPr userDrawn="1"/>
        </p:nvSpPr>
        <p:spPr>
          <a:xfrm>
            <a:off x="0" y="3590223"/>
            <a:ext cx="3407343" cy="3267777"/>
          </a:xfrm>
          <a:prstGeom prst="rect">
            <a:avLst/>
          </a:prstGeom>
          <a:blipFill dpi="0" rotWithShape="1">
            <a:blip r:embed="rId2">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37" name="图片 3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12974"/>
            <a:ext cx="9144000" cy="645026"/>
          </a:xfrm>
          <a:prstGeom prst="rect">
            <a:avLst/>
          </a:prstGeom>
        </p:spPr>
      </p:pic>
      <p:pic>
        <p:nvPicPr>
          <p:cNvPr id="38" name="图片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3448050" cy="1094529"/>
          </a:xfrm>
          <a:prstGeom prst="rect">
            <a:avLst/>
          </a:prstGeom>
        </p:spPr>
      </p:pic>
      <p:sp>
        <p:nvSpPr>
          <p:cNvPr id="2" name="标题 1"/>
          <p:cNvSpPr>
            <a:spLocks noGrp="1"/>
          </p:cNvSpPr>
          <p:nvPr>
            <p:ph type="title" hasCustomPrompt="1"/>
          </p:nvPr>
        </p:nvSpPr>
        <p:spPr>
          <a:xfrm>
            <a:off x="474135" y="1144588"/>
            <a:ext cx="783166" cy="4960938"/>
          </a:xfrm>
        </p:spPr>
        <p:txBody>
          <a:bodyPr vert="eaVert" anchor="b">
            <a:noAutofit/>
          </a:bodyPr>
          <a:lstStyle>
            <a:lvl1pPr>
              <a:lnSpc>
                <a:spcPct val="100000"/>
              </a:lnSpc>
              <a:defRPr sz="5400" b="1">
                <a:gradFill>
                  <a:gsLst>
                    <a:gs pos="20000">
                      <a:schemeClr val="accent6"/>
                    </a:gs>
                    <a:gs pos="100000">
                      <a:schemeClr val="accent6">
                        <a:lumMod val="50000"/>
                      </a:schemeClr>
                    </a:gs>
                  </a:gsLst>
                  <a:lin ang="0" scaled="0"/>
                </a:gradFill>
                <a:effectLst>
                  <a:glow rad="25400">
                    <a:schemeClr val="accent4">
                      <a:alpha val="40000"/>
                    </a:schemeClr>
                  </a:glow>
                </a:effectLst>
              </a:defRPr>
            </a:lvl1pPr>
          </a:lstStyle>
          <a:p>
            <a:r>
              <a:rPr lang="zh-CN" altLang="en-US" dirty="0" smtClean="0"/>
              <a:t>目录</a:t>
            </a:r>
            <a:endParaRPr lang="zh-CN" altLang="en-US" dirty="0"/>
          </a:p>
        </p:txBody>
      </p:sp>
      <p:sp>
        <p:nvSpPr>
          <p:cNvPr id="3" name="内容占位符 2"/>
          <p:cNvSpPr>
            <a:spLocks noGrp="1"/>
          </p:cNvSpPr>
          <p:nvPr>
            <p:ph idx="1"/>
          </p:nvPr>
        </p:nvSpPr>
        <p:spPr>
          <a:xfrm>
            <a:off x="1663699" y="1144588"/>
            <a:ext cx="7103534" cy="4960938"/>
          </a:xfrm>
          <a:ln w="25400">
            <a:noFill/>
          </a:ln>
        </p:spPr>
        <p:txBody>
          <a:bodyPr>
            <a:normAutofit/>
          </a:bodyPr>
          <a:lstStyle>
            <a:lvl1pPr marL="642938" marR="0" indent="-642938" algn="l" defTabSz="685800" rtl="0" eaLnBrk="1" fontAlgn="auto" latinLnBrk="0" hangingPunct="1">
              <a:lnSpc>
                <a:spcPct val="120000"/>
              </a:lnSpc>
              <a:spcBef>
                <a:spcPts val="0"/>
              </a:spcBef>
              <a:spcAft>
                <a:spcPts val="750"/>
              </a:spcAft>
              <a:buClrTx/>
              <a:buSzTx/>
              <a:buFont typeface="+mj-ea"/>
              <a:buAutoNum type="ea1JpnChsDbPeriod"/>
              <a:tabLst>
                <a:tab pos="536972" algn="l"/>
              </a:tabLst>
              <a:defRPr sz="2800" b="0"/>
            </a:lvl1pPr>
            <a:lvl2pPr marL="27000" indent="540000">
              <a:lnSpc>
                <a:spcPct val="120000"/>
              </a:lnSpc>
              <a:buNone/>
              <a:defRPr/>
            </a:lvl2pPr>
            <a:lvl3pPr marL="27000" indent="540000">
              <a:lnSpc>
                <a:spcPct val="120000"/>
              </a:lnSpc>
              <a:buNone/>
              <a:defRPr/>
            </a:lvl3pPr>
            <a:lvl4pPr marL="27000" indent="540000">
              <a:lnSpc>
                <a:spcPct val="120000"/>
              </a:lnSpc>
              <a:buNone/>
              <a:defRPr/>
            </a:lvl4pPr>
            <a:lvl5pPr marL="27000" indent="540000">
              <a:lnSpc>
                <a:spcPct val="120000"/>
              </a:lnSpc>
              <a:buNone/>
              <a:defRPr/>
            </a:lvl5pPr>
          </a:lstStyle>
          <a:p>
            <a:pPr marL="342900" marR="0" lvl="0" indent="-342900" algn="l" defTabSz="685800" rtl="0" eaLnBrk="1" fontAlgn="auto" latinLnBrk="0" hangingPunct="1">
              <a:lnSpc>
                <a:spcPct val="120000"/>
              </a:lnSpc>
              <a:spcBef>
                <a:spcPts val="0"/>
              </a:spcBef>
              <a:spcAft>
                <a:spcPts val="750"/>
              </a:spcAft>
              <a:buClrTx/>
              <a:buSzTx/>
              <a:tabLst/>
              <a:defRPr/>
            </a:pPr>
            <a:r>
              <a:rPr lang="zh-CN" altLang="en-US" dirty="0" smtClean="0"/>
              <a:t>编辑母版文本样式</a:t>
            </a:r>
            <a:endParaRPr lang="zh-CN" altLang="en-US" dirty="0"/>
          </a:p>
        </p:txBody>
      </p:sp>
      <p:grpSp>
        <p:nvGrpSpPr>
          <p:cNvPr id="31" name="组合 30"/>
          <p:cNvGrpSpPr/>
          <p:nvPr userDrawn="1"/>
        </p:nvGrpSpPr>
        <p:grpSpPr>
          <a:xfrm>
            <a:off x="7308782" y="124037"/>
            <a:ext cx="1598134" cy="269792"/>
            <a:chOff x="8729725" y="4570716"/>
            <a:chExt cx="2830513" cy="477838"/>
          </a:xfrm>
          <a:solidFill>
            <a:schemeClr val="bg1">
              <a:alpha val="84000"/>
            </a:schemeClr>
          </a:solidFill>
        </p:grpSpPr>
        <p:sp>
          <p:nvSpPr>
            <p:cNvPr id="3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0480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小标题">
    <p:spTree>
      <p:nvGrpSpPr>
        <p:cNvPr id="1" name=""/>
        <p:cNvGrpSpPr/>
        <p:nvPr/>
      </p:nvGrpSpPr>
      <p:grpSpPr>
        <a:xfrm>
          <a:off x="0" y="0"/>
          <a:ext cx="0" cy="0"/>
          <a:chOff x="0" y="0"/>
          <a:chExt cx="0" cy="0"/>
        </a:xfrm>
      </p:grpSpPr>
      <p:pic>
        <p:nvPicPr>
          <p:cNvPr id="68" name="图片 67"/>
          <p:cNvPicPr>
            <a:picLocks noChangeAspect="1"/>
          </p:cNvPicPr>
          <p:nvPr userDrawn="1"/>
        </p:nvPicPr>
        <p:blipFill rotWithShape="1">
          <a:blip r:embed="rId2">
            <a:extLst>
              <a:ext uri="{28A0092B-C50C-407E-A947-70E740481C1C}">
                <a14:useLocalDpi xmlns:a14="http://schemas.microsoft.com/office/drawing/2010/main" val="0"/>
              </a:ext>
            </a:extLst>
          </a:blip>
          <a:srcRect r="11964"/>
          <a:stretch/>
        </p:blipFill>
        <p:spPr>
          <a:xfrm>
            <a:off x="6520677" y="2065867"/>
            <a:ext cx="2672774" cy="4792133"/>
          </a:xfrm>
          <a:prstGeom prst="rect">
            <a:avLst/>
          </a:prstGeom>
        </p:spPr>
      </p:pic>
      <p:sp>
        <p:nvSpPr>
          <p:cNvPr id="66" name="矩形 65"/>
          <p:cNvSpPr/>
          <p:nvPr userDrawn="1"/>
        </p:nvSpPr>
        <p:spPr>
          <a:xfrm>
            <a:off x="0" y="3590223"/>
            <a:ext cx="3407343" cy="3267777"/>
          </a:xfrm>
          <a:prstGeom prst="rect">
            <a:avLst/>
          </a:prstGeom>
          <a:blipFill dpi="0" rotWithShape="1">
            <a:blip r:embed="rId3">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67" name="图片 6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212974"/>
            <a:ext cx="9144000" cy="645026"/>
          </a:xfrm>
          <a:prstGeom prst="rect">
            <a:avLst/>
          </a:prstGeom>
        </p:spPr>
      </p:pic>
      <p:sp>
        <p:nvSpPr>
          <p:cNvPr id="2" name="标题 1"/>
          <p:cNvSpPr>
            <a:spLocks noGrp="1"/>
          </p:cNvSpPr>
          <p:nvPr>
            <p:ph type="ctrTitle" hasCustomPrompt="1"/>
          </p:nvPr>
        </p:nvSpPr>
        <p:spPr>
          <a:xfrm>
            <a:off x="342899" y="2794000"/>
            <a:ext cx="6345768" cy="2941926"/>
          </a:xfrm>
        </p:spPr>
        <p:txBody>
          <a:bodyPr anchor="t">
            <a:normAutofit/>
          </a:bodyPr>
          <a:lstStyle>
            <a:lvl1pPr algn="l">
              <a:defRPr sz="4050" b="1">
                <a:solidFill>
                  <a:schemeClr val="accent6"/>
                </a:solidFill>
              </a:defRPr>
            </a:lvl1pPr>
          </a:lstStyle>
          <a:p>
            <a:r>
              <a:rPr lang="zh-CN" altLang="en-US" dirty="0" smtClean="0"/>
              <a:t>单击编辑小节标题</a:t>
            </a:r>
            <a:endParaRPr lang="zh-CN" altLang="en-US" dirty="0"/>
          </a:p>
        </p:txBody>
      </p:sp>
      <p:sp>
        <p:nvSpPr>
          <p:cNvPr id="3" name="副标题 2"/>
          <p:cNvSpPr>
            <a:spLocks noGrp="1"/>
          </p:cNvSpPr>
          <p:nvPr>
            <p:ph type="subTitle" idx="1" hasCustomPrompt="1"/>
          </p:nvPr>
        </p:nvSpPr>
        <p:spPr>
          <a:xfrm>
            <a:off x="342898" y="1689109"/>
            <a:ext cx="884769" cy="867824"/>
          </a:xfrm>
          <a:prstGeom prst="rect">
            <a:avLst/>
          </a:prstGeom>
          <a:solidFill>
            <a:schemeClr val="accent6">
              <a:lumMod val="75000"/>
            </a:schemeClr>
          </a:solidFill>
        </p:spPr>
        <p:txBody>
          <a:bodyPr anchor="ctr">
            <a:normAutofit/>
          </a:bodyPr>
          <a:lstStyle>
            <a:lvl1pPr marL="0" indent="0" algn="ctr">
              <a:lnSpc>
                <a:spcPct val="100000"/>
              </a:lnSpc>
              <a:buNone/>
              <a:defRPr sz="3600" b="1">
                <a:solidFill>
                  <a:schemeClr val="accent5">
                    <a:lumMod val="60000"/>
                    <a:lumOff val="4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01</a:t>
            </a:r>
            <a:endParaRPr lang="zh-CN" altLang="en-US" dirty="0"/>
          </a:p>
        </p:txBody>
      </p:sp>
      <p:sp>
        <p:nvSpPr>
          <p:cNvPr id="13" name="矩形 12"/>
          <p:cNvSpPr/>
          <p:nvPr userDrawn="1"/>
        </p:nvSpPr>
        <p:spPr>
          <a:xfrm>
            <a:off x="0" y="0"/>
            <a:ext cx="9144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2400" b="1" dirty="0" smtClean="0">
              <a:solidFill>
                <a:srgbClr val="FFFFF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8C38590-9331-45DE-9DBE-FB862382733B}" type="slidenum">
              <a:rPr lang="zh-CN" altLang="en-US" smtClean="0"/>
              <a:pPr/>
              <a:t>‹#›</a:t>
            </a:fld>
            <a:endParaRPr lang="zh-CN" altLang="en-US" dirty="0"/>
          </a:p>
        </p:txBody>
      </p:sp>
      <p:pic>
        <p:nvPicPr>
          <p:cNvPr id="41" name="图片 4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55020" y="1296831"/>
            <a:ext cx="1918758" cy="870926"/>
          </a:xfrm>
          <a:prstGeom prst="rect">
            <a:avLst/>
          </a:prstGeom>
        </p:spPr>
      </p:pic>
      <p:pic>
        <p:nvPicPr>
          <p:cNvPr id="42" name="图片 4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3448050" cy="1094529"/>
          </a:xfrm>
          <a:prstGeom prst="rect">
            <a:avLst/>
          </a:prstGeom>
        </p:spPr>
      </p:pic>
      <p:grpSp>
        <p:nvGrpSpPr>
          <p:cNvPr id="34" name="组合 33"/>
          <p:cNvGrpSpPr/>
          <p:nvPr userDrawn="1"/>
        </p:nvGrpSpPr>
        <p:grpSpPr>
          <a:xfrm>
            <a:off x="7308782" y="124037"/>
            <a:ext cx="1598134" cy="269792"/>
            <a:chOff x="8729725" y="4570716"/>
            <a:chExt cx="2830513" cy="477838"/>
          </a:xfrm>
          <a:solidFill>
            <a:schemeClr val="bg1">
              <a:alpha val="84000"/>
            </a:schemeClr>
          </a:solidFill>
        </p:grpSpPr>
        <p:sp>
          <p:nvSpPr>
            <p:cNvPr id="35"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6645052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10" name="矩形 9"/>
          <p:cNvSpPr/>
          <p:nvPr userDrawn="1"/>
        </p:nvSpPr>
        <p:spPr>
          <a:xfrm>
            <a:off x="0" y="0"/>
            <a:ext cx="9144000" cy="510140"/>
          </a:xfrm>
          <a:prstGeom prst="rect">
            <a:avLst/>
          </a:prstGeom>
          <a:gradFill>
            <a:gsLst>
              <a:gs pos="20000">
                <a:srgbClr val="D70000"/>
              </a:gs>
              <a:gs pos="100000">
                <a:srgbClr val="FF9C00"/>
              </a:gs>
            </a:gsLst>
            <a:lin ang="0" scaled="0"/>
          </a:gradFill>
          <a:ln>
            <a:noFill/>
          </a:ln>
          <a:effectLst/>
        </p:spPr>
        <p:txBody>
          <a:bodyPr rtlCol="0" anchor="ctr"/>
          <a:lstStyle/>
          <a:p>
            <a:pPr algn="ctr"/>
            <a:endParaRPr lang="zh-CN" altLang="en-US" sz="2400" b="1" dirty="0" smtClean="0">
              <a:solidFill>
                <a:srgbClr val="FFFFFF"/>
              </a:solidFill>
              <a:latin typeface="微软雅黑" panose="020B0503020204020204" pitchFamily="34" charset="-122"/>
              <a:ea typeface="微软雅黑" panose="020B0503020204020204" pitchFamily="34" charset="-122"/>
            </a:endParaRPr>
          </a:p>
        </p:txBody>
      </p:sp>
      <p:sp>
        <p:nvSpPr>
          <p:cNvPr id="37" name="矩形 36"/>
          <p:cNvSpPr/>
          <p:nvPr userDrawn="1"/>
        </p:nvSpPr>
        <p:spPr>
          <a:xfrm>
            <a:off x="0" y="3590223"/>
            <a:ext cx="3407343" cy="3267777"/>
          </a:xfrm>
          <a:prstGeom prst="rect">
            <a:avLst/>
          </a:prstGeom>
          <a:blipFill dpi="0" rotWithShape="1">
            <a:blip r:embed="rId2">
              <a:alphaModFix amt="38000"/>
            </a:blip>
            <a:srcRect/>
            <a:stretch>
              <a:fillRect/>
            </a:stretch>
          </a:blipFill>
          <a:ln>
            <a:noFill/>
          </a:ln>
          <a:effectLst/>
        </p:spPr>
        <p:txBody>
          <a:bodyPr rtlCol="0" anchor="ctr"/>
          <a:lstStyle/>
          <a:p>
            <a:pPr algn="ctr"/>
            <a:endParaRPr lang="zh-CN" altLang="en-US" sz="3200" b="1" dirty="0" smtClean="0">
              <a:solidFill>
                <a:srgbClr val="FFFFFF"/>
              </a:solidFill>
              <a:latin typeface="微软雅黑" panose="020B0503020204020204" pitchFamily="34" charset="-122"/>
              <a:ea typeface="微软雅黑" panose="020B0503020204020204" pitchFamily="34" charset="-122"/>
            </a:endParaRPr>
          </a:p>
        </p:txBody>
      </p:sp>
      <p:pic>
        <p:nvPicPr>
          <p:cNvPr id="38" name="图片 3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12974"/>
            <a:ext cx="9144000" cy="645026"/>
          </a:xfrm>
          <a:prstGeom prst="rect">
            <a:avLst/>
          </a:prstGeom>
        </p:spPr>
      </p:pic>
      <p:sp>
        <p:nvSpPr>
          <p:cNvPr id="2" name="标题 1"/>
          <p:cNvSpPr>
            <a:spLocks noGrp="1"/>
          </p:cNvSpPr>
          <p:nvPr>
            <p:ph type="title"/>
          </p:nvPr>
        </p:nvSpPr>
        <p:spPr>
          <a:xfrm>
            <a:off x="186267" y="510141"/>
            <a:ext cx="8801100" cy="968703"/>
          </a:xfrm>
        </p:spPr>
        <p:txBody>
          <a:bodyPr>
            <a:normAutofit/>
          </a:bodyPr>
          <a:lstStyle>
            <a:lvl1pPr algn="ctr">
              <a:defRPr sz="3200" b="1">
                <a:solidFill>
                  <a:schemeClr val="accent6"/>
                </a:solidFill>
              </a:defRPr>
            </a:lvl1pPr>
          </a:lstStyle>
          <a:p>
            <a:r>
              <a:rPr lang="zh-CN" altLang="en-US" dirty="0"/>
              <a:t>单击此处编辑母版标题样式</a:t>
            </a:r>
          </a:p>
        </p:txBody>
      </p:sp>
      <p:sp>
        <p:nvSpPr>
          <p:cNvPr id="3" name="内容占位符 2"/>
          <p:cNvSpPr>
            <a:spLocks noGrp="1"/>
          </p:cNvSpPr>
          <p:nvPr>
            <p:ph idx="1" hasCustomPrompt="1"/>
          </p:nvPr>
        </p:nvSpPr>
        <p:spPr>
          <a:xfrm>
            <a:off x="186267" y="1478843"/>
            <a:ext cx="8801100" cy="4890694"/>
          </a:xfrm>
        </p:spPr>
        <p:txBody>
          <a:bodyPr>
            <a:normAutofit/>
          </a:bodyPr>
          <a:lstStyle>
            <a:lvl1pPr>
              <a:defRPr sz="2800"/>
            </a:lvl1pPr>
            <a:lvl2pPr>
              <a:defRPr sz="24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p>
            <a:fld id="{B8C38590-9331-45DE-9DBE-FB862382733B}" type="slidenum">
              <a:rPr lang="zh-CN" altLang="en-US" smtClean="0"/>
              <a:pPr/>
              <a:t>‹#›</a:t>
            </a:fld>
            <a:endParaRPr lang="zh-CN" altLang="en-US" dirty="0"/>
          </a:p>
        </p:txBody>
      </p:sp>
      <p:pic>
        <p:nvPicPr>
          <p:cNvPr id="36" name="图片 3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748844" cy="872577"/>
          </a:xfrm>
          <a:prstGeom prst="rect">
            <a:avLst/>
          </a:prstGeom>
        </p:spPr>
      </p:pic>
      <p:grpSp>
        <p:nvGrpSpPr>
          <p:cNvPr id="32" name="组合 31"/>
          <p:cNvGrpSpPr/>
          <p:nvPr userDrawn="1"/>
        </p:nvGrpSpPr>
        <p:grpSpPr>
          <a:xfrm>
            <a:off x="7308782" y="124037"/>
            <a:ext cx="1598134" cy="269792"/>
            <a:chOff x="8729725" y="4570716"/>
            <a:chExt cx="2830513" cy="477838"/>
          </a:xfrm>
          <a:solidFill>
            <a:schemeClr val="bg1">
              <a:alpha val="84000"/>
            </a:schemeClr>
          </a:solidFill>
        </p:grpSpPr>
        <p:sp>
          <p:nvSpPr>
            <p:cNvPr id="3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1321929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3757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4"/>
          </p:nvPr>
        </p:nvSpPr>
        <p:spPr>
          <a:xfrm>
            <a:off x="8540491" y="6432551"/>
            <a:ext cx="478367" cy="365125"/>
          </a:xfrm>
          <a:prstGeom prst="rect">
            <a:avLst/>
          </a:prstGeom>
        </p:spPr>
        <p:txBody>
          <a:bodyPr/>
          <a:lstStyle>
            <a:lvl1pPr algn="r">
              <a:defRPr sz="1500">
                <a:solidFill>
                  <a:schemeClr val="accent5">
                    <a:lumMod val="40000"/>
                    <a:lumOff val="60000"/>
                  </a:schemeClr>
                </a:solidFill>
              </a:defRPr>
            </a:lvl1pPr>
          </a:lstStyle>
          <a:p>
            <a:fld id="{B8C38590-9331-45DE-9DBE-FB862382733B}" type="slidenum">
              <a:rPr lang="zh-CN" altLang="en-US" smtClean="0"/>
              <a:pPr/>
              <a:t>‹#›</a:t>
            </a:fld>
            <a:endParaRPr lang="zh-CN" altLang="en-US" dirty="0"/>
          </a:p>
        </p:txBody>
      </p:sp>
    </p:spTree>
    <p:extLst>
      <p:ext uri="{BB962C8B-B14F-4D97-AF65-F5344CB8AC3E}">
        <p14:creationId xmlns:p14="http://schemas.microsoft.com/office/powerpoint/2010/main" val="8109693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nSpc>
                <a:spcPct val="100000"/>
              </a:lnSpc>
            </a:pPr>
            <a:r>
              <a:rPr lang="zh-CN" altLang="en-US" sz="2700" b="0" dirty="0" smtClean="0"/>
              <a:t>中国科学技术大学</a:t>
            </a:r>
            <a:r>
              <a:rPr lang="zh-CN" altLang="en-US" sz="3300" b="0" dirty="0" smtClean="0"/>
              <a:t/>
            </a:r>
            <a:br>
              <a:rPr lang="zh-CN" altLang="en-US" sz="3300" b="0" dirty="0" smtClean="0"/>
            </a:br>
            <a:r>
              <a:rPr lang="zh-CN" altLang="en-US" spc="450" dirty="0" smtClean="0">
                <a:solidFill>
                  <a:schemeClr val="accent6"/>
                </a:solidFill>
              </a:rPr>
              <a:t>点击此处编辑标题</a:t>
            </a:r>
            <a:r>
              <a:rPr lang="en-US" altLang="zh-CN" sz="3600" dirty="0" smtClean="0">
                <a:solidFill>
                  <a:schemeClr val="accent6"/>
                </a:solidFill>
              </a:rPr>
              <a:t/>
            </a:r>
            <a:br>
              <a:rPr lang="en-US" altLang="zh-CN" sz="3600" dirty="0" smtClean="0">
                <a:solidFill>
                  <a:schemeClr val="accent6"/>
                </a:solidFill>
              </a:rPr>
            </a:br>
            <a:r>
              <a:rPr lang="zh-CN" altLang="en-US" sz="3300" dirty="0" smtClean="0"/>
              <a:t>工作汇报</a:t>
            </a:r>
            <a:endParaRPr lang="zh-CN" altLang="en-US" sz="3300" dirty="0"/>
          </a:p>
        </p:txBody>
      </p:sp>
      <p:sp>
        <p:nvSpPr>
          <p:cNvPr id="3" name="副标题 2"/>
          <p:cNvSpPr>
            <a:spLocks noGrp="1"/>
          </p:cNvSpPr>
          <p:nvPr>
            <p:ph type="subTitle" idx="1"/>
          </p:nvPr>
        </p:nvSpPr>
        <p:spPr/>
        <p:txBody>
          <a:bodyPr/>
          <a:lstStyle/>
          <a:p>
            <a:endParaRPr lang="zh-CN" altLang="en-US" dirty="0"/>
          </a:p>
        </p:txBody>
      </p:sp>
    </p:spTree>
    <p:custDataLst>
      <p:tags r:id="rId1"/>
    </p:custDataLst>
    <p:extLst>
      <p:ext uri="{BB962C8B-B14F-4D97-AF65-F5344CB8AC3E}">
        <p14:creationId xmlns:p14="http://schemas.microsoft.com/office/powerpoint/2010/main" val="2357651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dirty="0" smtClean="0"/>
              <a:t>前言</a:t>
            </a:r>
            <a:endParaRPr lang="zh-CN" altLang="en-US" dirty="0"/>
          </a:p>
        </p:txBody>
      </p:sp>
      <p:sp>
        <p:nvSpPr>
          <p:cNvPr id="3" name="内容占位符 2"/>
          <p:cNvSpPr>
            <a:spLocks noGrp="1"/>
          </p:cNvSpPr>
          <p:nvPr>
            <p:ph idx="1"/>
          </p:nvPr>
        </p:nvSpPr>
        <p:spPr/>
        <p:txBody>
          <a:bodyPr/>
          <a:lstStyle/>
          <a:p>
            <a:endParaRPr lang="zh-CN" altLang="en-US"/>
          </a:p>
        </p:txBody>
      </p:sp>
      <p:sp>
        <p:nvSpPr>
          <p:cNvPr id="12" name="灯片编号占位符 5"/>
          <p:cNvSpPr>
            <a:spLocks noGrp="1" noChangeArrowheads="1"/>
          </p:cNvSpPr>
          <p:nvPr>
            <p:ph type="sldNum" sz="quarter" idx="4294967295"/>
          </p:nvPr>
        </p:nvSpPr>
        <p:spPr>
          <a:xfrm>
            <a:off x="8666163" y="5681663"/>
            <a:ext cx="477837" cy="274637"/>
          </a:xfrm>
        </p:spPr>
        <p:txBody>
          <a:bodyPr/>
          <a:lstStyle/>
          <a:p>
            <a:fld id="{73F088BE-0285-4A26-87AE-DC15F52C940A}" type="slidenum">
              <a:rPr lang="zh-CN" altLang="en-US" smtClean="0"/>
              <a:pPr/>
              <a:t>2</a:t>
            </a:fld>
            <a:endParaRPr lang="zh-CN" altLang="en-US"/>
          </a:p>
        </p:txBody>
      </p:sp>
    </p:spTree>
    <p:extLst>
      <p:ext uri="{BB962C8B-B14F-4D97-AF65-F5344CB8AC3E}">
        <p14:creationId xmlns:p14="http://schemas.microsoft.com/office/powerpoint/2010/main" val="127401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smtClean="0"/>
              <a:t>汇报提纲</a:t>
            </a:r>
            <a:endParaRPr lang="zh-CN" altLang="en-US" dirty="0"/>
          </a:p>
        </p:txBody>
      </p:sp>
      <p:sp>
        <p:nvSpPr>
          <p:cNvPr id="18" name="内容占位符 17"/>
          <p:cNvSpPr>
            <a:spLocks noGrp="1"/>
          </p:cNvSpPr>
          <p:nvPr>
            <p:ph idx="1"/>
          </p:nvPr>
        </p:nvSpPr>
        <p:spPr/>
        <p:txBody>
          <a:bodyPr/>
          <a:lstStyle/>
          <a:p>
            <a:r>
              <a:rPr lang="zh-CN" altLang="en-US" smtClean="0"/>
              <a:t>提纲一</a:t>
            </a:r>
            <a:endParaRPr lang="en-US" altLang="zh-CN" smtClean="0"/>
          </a:p>
          <a:p>
            <a:r>
              <a:rPr lang="zh-CN" altLang="en-US" smtClean="0"/>
              <a:t>提纲内容二</a:t>
            </a:r>
            <a:endParaRPr lang="en-US" altLang="zh-CN" smtClean="0"/>
          </a:p>
          <a:p>
            <a:r>
              <a:rPr lang="zh-CN" altLang="en-US" smtClean="0"/>
              <a:t>提纲内容三</a:t>
            </a:r>
            <a:endParaRPr lang="en-US" altLang="zh-CN" smtClean="0"/>
          </a:p>
          <a:p>
            <a:r>
              <a:rPr lang="zh-CN" altLang="en-US" smtClean="0"/>
              <a:t>提纲内容四</a:t>
            </a:r>
            <a:endParaRPr lang="zh-CN" altLang="en-US" dirty="0" smtClean="0"/>
          </a:p>
        </p:txBody>
      </p:sp>
      <p:sp>
        <p:nvSpPr>
          <p:cNvPr id="12" name="灯片编号占位符 5"/>
          <p:cNvSpPr>
            <a:spLocks noGrp="1" noChangeArrowheads="1"/>
          </p:cNvSpPr>
          <p:nvPr>
            <p:ph type="sldNum" sz="quarter" idx="4294967295"/>
          </p:nvPr>
        </p:nvSpPr>
        <p:spPr>
          <a:xfrm>
            <a:off x="8666163" y="5681663"/>
            <a:ext cx="477837" cy="274637"/>
          </a:xfrm>
        </p:spPr>
        <p:txBody>
          <a:bodyPr/>
          <a:lstStyle/>
          <a:p>
            <a:fld id="{73F088BE-0285-4A26-87AE-DC15F52C940A}" type="slidenum">
              <a:rPr lang="zh-CN" altLang="en-US" smtClean="0"/>
              <a:pPr/>
              <a:t>3</a:t>
            </a:fld>
            <a:endParaRPr lang="zh-CN" altLang="en-US" dirty="0"/>
          </a:p>
        </p:txBody>
      </p:sp>
    </p:spTree>
    <p:extLst>
      <p:ext uri="{BB962C8B-B14F-4D97-AF65-F5344CB8AC3E}">
        <p14:creationId xmlns:p14="http://schemas.microsoft.com/office/powerpoint/2010/main" val="3470476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节标题</a:t>
            </a:r>
            <a:endParaRPr lang="zh-CN" altLang="en-US" dirty="0"/>
          </a:p>
        </p:txBody>
      </p:sp>
      <p:sp>
        <p:nvSpPr>
          <p:cNvPr id="4" name="副标题 3"/>
          <p:cNvSpPr>
            <a:spLocks noGrp="1"/>
          </p:cNvSpPr>
          <p:nvPr>
            <p:ph type="subTitle" idx="1"/>
          </p:nvPr>
        </p:nvSpPr>
        <p:spPr/>
        <p:txBody>
          <a:bodyPr/>
          <a:lstStyle/>
          <a:p>
            <a:r>
              <a:rPr lang="en-US" altLang="zh-CN" smtClean="0"/>
              <a:t>01</a:t>
            </a:r>
            <a:endParaRPr lang="zh-CN" altLang="en-US" dirty="0"/>
          </a:p>
        </p:txBody>
      </p:sp>
      <p:sp>
        <p:nvSpPr>
          <p:cNvPr id="17" name="灯片编号占位符 16"/>
          <p:cNvSpPr>
            <a:spLocks noGrp="1"/>
          </p:cNvSpPr>
          <p:nvPr>
            <p:ph type="sldNum" sz="quarter" idx="10"/>
          </p:nvPr>
        </p:nvSpPr>
        <p:spPr/>
        <p:txBody>
          <a:bodyPr/>
          <a:lstStyle/>
          <a:p>
            <a:fld id="{B8C38590-9331-45DE-9DBE-FB862382733B}" type="slidenum">
              <a:rPr lang="zh-CN" altLang="en-US" smtClean="0"/>
              <a:pPr/>
              <a:t>4</a:t>
            </a:fld>
            <a:endParaRPr lang="zh-CN" altLang="en-US" dirty="0"/>
          </a:p>
        </p:txBody>
      </p:sp>
    </p:spTree>
    <p:extLst>
      <p:ext uri="{BB962C8B-B14F-4D97-AF65-F5344CB8AC3E}">
        <p14:creationId xmlns:p14="http://schemas.microsoft.com/office/powerpoint/2010/main" val="97973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标题</a:t>
            </a:r>
            <a:endParaRPr lang="zh-CN" altLang="en-US" dirty="0"/>
          </a:p>
        </p:txBody>
      </p:sp>
      <p:sp>
        <p:nvSpPr>
          <p:cNvPr id="3" name="内容占位符 2"/>
          <p:cNvSpPr>
            <a:spLocks noGrp="1"/>
          </p:cNvSpPr>
          <p:nvPr>
            <p:ph idx="1"/>
          </p:nvPr>
        </p:nvSpPr>
        <p:spPr/>
        <p:txBody>
          <a:bodyPr/>
          <a:lstStyle/>
          <a:p>
            <a:r>
              <a:rPr lang="zh-CN" altLang="en-US" smtClean="0"/>
              <a:t>内容</a:t>
            </a:r>
            <a:endParaRPr lang="zh-CN" altLang="en-US" dirty="0"/>
          </a:p>
        </p:txBody>
      </p:sp>
      <p:sp>
        <p:nvSpPr>
          <p:cNvPr id="4" name="灯片编号占位符 3"/>
          <p:cNvSpPr>
            <a:spLocks noGrp="1"/>
          </p:cNvSpPr>
          <p:nvPr>
            <p:ph type="sldNum" sz="quarter" idx="10"/>
          </p:nvPr>
        </p:nvSpPr>
        <p:spPr/>
        <p:txBody>
          <a:bodyPr/>
          <a:lstStyle/>
          <a:p>
            <a:fld id="{B8C38590-9331-45DE-9DBE-FB862382733B}" type="slidenum">
              <a:rPr lang="zh-CN" altLang="en-US" smtClean="0"/>
              <a:pPr/>
              <a:t>5</a:t>
            </a:fld>
            <a:endParaRPr lang="zh-CN" altLang="en-US" dirty="0"/>
          </a:p>
        </p:txBody>
      </p:sp>
    </p:spTree>
    <p:extLst>
      <p:ext uri="{BB962C8B-B14F-4D97-AF65-F5344CB8AC3E}">
        <p14:creationId xmlns:p14="http://schemas.microsoft.com/office/powerpoint/2010/main" val="2785149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欢迎批评指正！</a:t>
            </a:r>
            <a:endParaRPr lang="zh-CN" altLang="en-US" dirty="0"/>
          </a:p>
        </p:txBody>
      </p:sp>
      <p:sp>
        <p:nvSpPr>
          <p:cNvPr id="5" name="副标题 4"/>
          <p:cNvSpPr>
            <a:spLocks noGrp="1"/>
          </p:cNvSpPr>
          <p:nvPr>
            <p:ph type="subTitle" idx="1"/>
          </p:nvPr>
        </p:nvSpPr>
        <p:spPr/>
        <p:txBody>
          <a:bodyPr/>
          <a:lstStyle/>
          <a:p>
            <a:r>
              <a:rPr lang="zh-CN" altLang="en-US" smtClean="0"/>
              <a:t>谢谢！</a:t>
            </a:r>
            <a:endParaRPr lang="zh-CN" altLang="en-US" dirty="0"/>
          </a:p>
        </p:txBody>
      </p:sp>
      <p:sp>
        <p:nvSpPr>
          <p:cNvPr id="2" name="灯片编号占位符 1"/>
          <p:cNvSpPr>
            <a:spLocks noGrp="1"/>
          </p:cNvSpPr>
          <p:nvPr>
            <p:ph type="sldNum" sz="quarter" idx="4294967295"/>
          </p:nvPr>
        </p:nvSpPr>
        <p:spPr>
          <a:xfrm>
            <a:off x="7086600" y="5624513"/>
            <a:ext cx="2057400" cy="274637"/>
          </a:xfrm>
        </p:spPr>
        <p:txBody>
          <a:bodyPr/>
          <a:lstStyle/>
          <a:p>
            <a:fld id="{B8C38590-9331-45DE-9DBE-FB862382733B}" type="slidenum">
              <a:rPr lang="zh-CN" altLang="en-US" smtClean="0"/>
              <a:pPr/>
              <a:t>6</a:t>
            </a:fld>
            <a:endParaRPr lang="zh-CN" altLang="en-US"/>
          </a:p>
        </p:txBody>
      </p:sp>
    </p:spTree>
    <p:extLst>
      <p:ext uri="{BB962C8B-B14F-4D97-AF65-F5344CB8AC3E}">
        <p14:creationId xmlns:p14="http://schemas.microsoft.com/office/powerpoint/2010/main" val="13324032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Office 主题​​">
  <a:themeElements>
    <a:clrScheme name="自定义 6">
      <a:dk1>
        <a:srgbClr val="A1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D70000"/>
      </a:accent6>
      <a:hlink>
        <a:srgbClr val="CC9900"/>
      </a:hlink>
      <a:folHlink>
        <a:srgbClr val="666699"/>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99CC"/>
        </a:solidFill>
        <a:ln>
          <a:noFill/>
        </a:ln>
        <a:effectLst>
          <a:prstShdw prst="shdw17" dist="63500" dir="5400000">
            <a:srgbClr val="537188"/>
          </a:prstShdw>
        </a:effectLst>
      </a:spPr>
      <a:bodyPr anchor="ctr"/>
      <a:lstStyle>
        <a:defPPr algn="ctr">
          <a:defRPr lang="zh-CN" altLang="en-US" sz="3200" b="1" dirty="0" smtClean="0">
            <a:solidFill>
              <a:srgbClr val="FFFFFF"/>
            </a:solidFill>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33</Words>
  <Application>Microsoft Office PowerPoint</Application>
  <PresentationFormat>全屏显示(4:3)</PresentationFormat>
  <Paragraphs>18</Paragraphs>
  <Slides>6</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微软雅黑</vt:lpstr>
      <vt:lpstr>Arial</vt:lpstr>
      <vt:lpstr>1_Office 主题​​</vt:lpstr>
      <vt:lpstr>中国科学技术大学 点击此处编辑标题 工作汇报</vt:lpstr>
      <vt:lpstr>前言</vt:lpstr>
      <vt:lpstr>汇报提纲</vt:lpstr>
      <vt:lpstr>节标题</vt:lpstr>
      <vt:lpstr>标题</vt:lpstr>
      <vt:lpstr>欢迎批评指正！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教务处PPT模板004</dc:title>
  <dc:creator>现代教育技术中心</dc:creator>
  <cp:lastModifiedBy>现代教育技术中心</cp:lastModifiedBy>
  <cp:revision>8</cp:revision>
  <dcterms:created xsi:type="dcterms:W3CDTF">2019-09-17T09:28:54Z</dcterms:created>
  <dcterms:modified xsi:type="dcterms:W3CDTF">2019-09-17T10:16:54Z</dcterms:modified>
</cp:coreProperties>
</file>