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8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7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6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2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5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285A-AA56-4DC4-BCB1-F459CDD8635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FE52-23B5-4E52-800E-052810F03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2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4C754F-39BE-4439-B17A-98FB24634359}"/>
              </a:ext>
            </a:extLst>
          </p:cNvPr>
          <p:cNvCxnSpPr/>
          <p:nvPr/>
        </p:nvCxnSpPr>
        <p:spPr>
          <a:xfrm>
            <a:off x="640080" y="5779008"/>
            <a:ext cx="77083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3654CE-FE26-482C-BB8A-6163D89E8E24}"/>
              </a:ext>
            </a:extLst>
          </p:cNvPr>
          <p:cNvCxnSpPr/>
          <p:nvPr/>
        </p:nvCxnSpPr>
        <p:spPr>
          <a:xfrm flipV="1">
            <a:off x="640080" y="530352"/>
            <a:ext cx="0" cy="524865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0AA8B3-0A20-42CA-9CFF-DB7BAF912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4917"/>
              </p:ext>
            </p:extLst>
          </p:nvPr>
        </p:nvGraphicFramePr>
        <p:xfrm>
          <a:off x="521811" y="5911406"/>
          <a:ext cx="2365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Formula" r:id="rId3" imgW="118440" imgH="120960" progId="Equation.Ribbit">
                  <p:embed/>
                </p:oleObj>
              </mc:Choice>
              <mc:Fallback>
                <p:oleObj name="Formula" r:id="rId3" imgW="118440" imgH="120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811" y="5911406"/>
                        <a:ext cx="236538" cy="23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3742701-CAB6-4F77-94C4-51E6C940D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48469"/>
              </p:ext>
            </p:extLst>
          </p:nvPr>
        </p:nvGraphicFramePr>
        <p:xfrm>
          <a:off x="5684838" y="5886450"/>
          <a:ext cx="2428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Formula" r:id="rId5" imgW="122040" imgH="120960" progId="Equation.Ribbit">
                  <p:embed/>
                </p:oleObj>
              </mc:Choice>
              <mc:Fallback>
                <p:oleObj name="Formula" r:id="rId5" imgW="122040" imgH="120960" progId="Equation.Ribbit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E0AA8B3-0A20-42CA-9CFF-DB7BAF912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4838" y="5886450"/>
                        <a:ext cx="2428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3C6210-5789-4CC7-A793-F9B272C3573F}"/>
              </a:ext>
            </a:extLst>
          </p:cNvPr>
          <p:cNvCxnSpPr>
            <a:cxnSpLocks/>
          </p:cNvCxnSpPr>
          <p:nvPr/>
        </p:nvCxnSpPr>
        <p:spPr>
          <a:xfrm>
            <a:off x="640080" y="1889316"/>
            <a:ext cx="1207008" cy="1152144"/>
          </a:xfrm>
          <a:prstGeom prst="straightConnector1">
            <a:avLst/>
          </a:prstGeom>
          <a:ln>
            <a:prstDash val="lgDashDotDot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699E6C-975B-4B71-BFA4-276CB1FAAC5B}"/>
              </a:ext>
            </a:extLst>
          </p:cNvPr>
          <p:cNvCxnSpPr>
            <a:cxnSpLocks/>
          </p:cNvCxnSpPr>
          <p:nvPr/>
        </p:nvCxnSpPr>
        <p:spPr>
          <a:xfrm>
            <a:off x="1847088" y="3041460"/>
            <a:ext cx="0" cy="2737548"/>
          </a:xfrm>
          <a:prstGeom prst="straightConnector1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D742D15-1145-4A8F-BEFB-229C79E78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2190"/>
              </p:ext>
            </p:extLst>
          </p:nvPr>
        </p:nvGraphicFramePr>
        <p:xfrm>
          <a:off x="1608963" y="5888356"/>
          <a:ext cx="4762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Formula" r:id="rId7" imgW="240120" imgH="119520" progId="Equation.Ribbit">
                  <p:embed/>
                </p:oleObj>
              </mc:Choice>
              <mc:Fallback>
                <p:oleObj name="Formula" r:id="rId7" imgW="240120" imgH="119520" progId="Equation.Ribbit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E0AA8B3-0A20-42CA-9CFF-DB7BAF912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8963" y="5888356"/>
                        <a:ext cx="476250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65BF84-9436-4D18-811D-894FF8BCA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83004"/>
              </p:ext>
            </p:extLst>
          </p:nvPr>
        </p:nvGraphicFramePr>
        <p:xfrm>
          <a:off x="1492894" y="2198052"/>
          <a:ext cx="123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Formula" r:id="rId9" imgW="623880" imgH="180360" progId="Equation.Ribbit">
                  <p:embed/>
                </p:oleObj>
              </mc:Choice>
              <mc:Fallback>
                <p:oleObj name="Formula" r:id="rId9" imgW="62388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2894" y="2198052"/>
                        <a:ext cx="12382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348587-5044-47E3-B715-10BB55E390C3}"/>
              </a:ext>
            </a:extLst>
          </p:cNvPr>
          <p:cNvCxnSpPr>
            <a:cxnSpLocks/>
          </p:cNvCxnSpPr>
          <p:nvPr/>
        </p:nvCxnSpPr>
        <p:spPr>
          <a:xfrm>
            <a:off x="1847088" y="3041459"/>
            <a:ext cx="1000125" cy="484633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46A58F-4AC8-4F4D-917A-44933CC11D6E}"/>
              </a:ext>
            </a:extLst>
          </p:cNvPr>
          <p:cNvCxnSpPr>
            <a:cxnSpLocks/>
          </p:cNvCxnSpPr>
          <p:nvPr/>
        </p:nvCxnSpPr>
        <p:spPr>
          <a:xfrm>
            <a:off x="752283" y="2361030"/>
            <a:ext cx="3377993" cy="21359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E79FCC-DD1D-4FB2-B785-948AD954C5A2}"/>
              </a:ext>
            </a:extLst>
          </p:cNvPr>
          <p:cNvCxnSpPr/>
          <p:nvPr/>
        </p:nvCxnSpPr>
        <p:spPr>
          <a:xfrm flipV="1">
            <a:off x="1118862" y="2913585"/>
            <a:ext cx="357809" cy="73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8C76398-3390-4772-8382-D2E3852DC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75860"/>
              </p:ext>
            </p:extLst>
          </p:nvPr>
        </p:nvGraphicFramePr>
        <p:xfrm>
          <a:off x="789429" y="3647330"/>
          <a:ext cx="7794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Formula" r:id="rId11" imgW="393840" imgH="127080" progId="Equation.Ribbit">
                  <p:embed/>
                </p:oleObj>
              </mc:Choice>
              <mc:Fallback>
                <p:oleObj name="Formula" r:id="rId11" imgW="393840" imgH="127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9429" y="3647330"/>
                        <a:ext cx="779462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50FBED8-5749-4B49-AEAC-BC5E36128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2679"/>
              </p:ext>
            </p:extLst>
          </p:nvPr>
        </p:nvGraphicFramePr>
        <p:xfrm>
          <a:off x="2602311" y="3035616"/>
          <a:ext cx="12382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Formula" r:id="rId13" imgW="623880" imgH="166680" progId="Equation.Ribbit">
                  <p:embed/>
                </p:oleObj>
              </mc:Choice>
              <mc:Fallback>
                <p:oleObj name="Formula" r:id="rId13" imgW="623880" imgH="166680" progId="Equation.Ribbi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65BF84-9436-4D18-811D-894FF8BCA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02311" y="3035616"/>
                        <a:ext cx="12382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C8CBE5-33DB-4C4C-8F44-3866CC5A14A1}"/>
              </a:ext>
            </a:extLst>
          </p:cNvPr>
          <p:cNvCxnSpPr>
            <a:cxnSpLocks/>
          </p:cNvCxnSpPr>
          <p:nvPr/>
        </p:nvCxnSpPr>
        <p:spPr>
          <a:xfrm>
            <a:off x="2487622" y="3773536"/>
            <a:ext cx="4214192" cy="830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3C0964-30E4-4587-AC01-76DD1C5061E6}"/>
              </a:ext>
            </a:extLst>
          </p:cNvPr>
          <p:cNvCxnSpPr>
            <a:cxnSpLocks/>
          </p:cNvCxnSpPr>
          <p:nvPr/>
        </p:nvCxnSpPr>
        <p:spPr>
          <a:xfrm>
            <a:off x="3150941" y="3899743"/>
            <a:ext cx="0" cy="1879265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61AF75-3E34-4458-AC64-0FFA419ABC00}"/>
              </a:ext>
            </a:extLst>
          </p:cNvPr>
          <p:cNvCxnSpPr>
            <a:cxnSpLocks/>
          </p:cNvCxnSpPr>
          <p:nvPr/>
        </p:nvCxnSpPr>
        <p:spPr>
          <a:xfrm>
            <a:off x="5806237" y="4410234"/>
            <a:ext cx="0" cy="1368774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3CE92F-BDE6-4E5A-B066-50FD1C6B00F6}"/>
              </a:ext>
            </a:extLst>
          </p:cNvPr>
          <p:cNvCxnSpPr>
            <a:cxnSpLocks/>
          </p:cNvCxnSpPr>
          <p:nvPr/>
        </p:nvCxnSpPr>
        <p:spPr>
          <a:xfrm>
            <a:off x="2848747" y="3531170"/>
            <a:ext cx="638468" cy="303443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D501E1E-20E8-443D-BF9B-64046FD467BA}"/>
              </a:ext>
            </a:extLst>
          </p:cNvPr>
          <p:cNvCxnSpPr>
            <a:cxnSpLocks/>
          </p:cNvCxnSpPr>
          <p:nvPr/>
        </p:nvCxnSpPr>
        <p:spPr>
          <a:xfrm>
            <a:off x="3501124" y="3841735"/>
            <a:ext cx="773165" cy="194245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6A31DA-B475-4480-9DB7-937804470F3B}"/>
              </a:ext>
            </a:extLst>
          </p:cNvPr>
          <p:cNvCxnSpPr>
            <a:cxnSpLocks/>
          </p:cNvCxnSpPr>
          <p:nvPr/>
        </p:nvCxnSpPr>
        <p:spPr>
          <a:xfrm>
            <a:off x="4274289" y="4035796"/>
            <a:ext cx="1531948" cy="374438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1B6B0-C1CB-447C-BAA3-3D8E99532A4A}"/>
              </a:ext>
            </a:extLst>
          </p:cNvPr>
          <p:cNvCxnSpPr>
            <a:cxnSpLocks/>
          </p:cNvCxnSpPr>
          <p:nvPr/>
        </p:nvCxnSpPr>
        <p:spPr>
          <a:xfrm flipV="1">
            <a:off x="4456942" y="4303324"/>
            <a:ext cx="232142" cy="50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21518E7-0D40-4A13-973D-371D63C7960B}"/>
              </a:ext>
            </a:extLst>
          </p:cNvPr>
          <p:cNvCxnSpPr>
            <a:cxnSpLocks/>
          </p:cNvCxnSpPr>
          <p:nvPr/>
        </p:nvCxnSpPr>
        <p:spPr>
          <a:xfrm>
            <a:off x="5764964" y="4410233"/>
            <a:ext cx="1531948" cy="15768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2D729B0D-94DA-4FD3-B2AF-B29B98A5B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0590"/>
              </p:ext>
            </p:extLst>
          </p:nvPr>
        </p:nvGraphicFramePr>
        <p:xfrm>
          <a:off x="4622800" y="3681413"/>
          <a:ext cx="10175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Formula" r:id="rId15" imgW="513360" imgH="170280" progId="Equation.Ribbit">
                  <p:embed/>
                </p:oleObj>
              </mc:Choice>
              <mc:Fallback>
                <p:oleObj name="Formula" r:id="rId15" imgW="513360" imgH="170280" progId="Equation.Ribbit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50FBED8-5749-4B49-AEAC-BC5E36128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22800" y="3681413"/>
                        <a:ext cx="1017588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93257673-B2B6-4228-A6D4-0553F30C5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48995"/>
              </p:ext>
            </p:extLst>
          </p:nvPr>
        </p:nvGraphicFramePr>
        <p:xfrm>
          <a:off x="6640808" y="4113503"/>
          <a:ext cx="10175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Formula" r:id="rId17" imgW="513360" imgH="156240" progId="Equation.Ribbit">
                  <p:embed/>
                </p:oleObj>
              </mc:Choice>
              <mc:Fallback>
                <p:oleObj name="Formula" r:id="rId17" imgW="513360" imgH="156240" progId="Equation.Ribbit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50FBED8-5749-4B49-AEAC-BC5E36128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0808" y="4113503"/>
                        <a:ext cx="101758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0668F51B-85E7-464C-9BC7-E95ADF471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12686"/>
              </p:ext>
            </p:extLst>
          </p:nvPr>
        </p:nvGraphicFramePr>
        <p:xfrm>
          <a:off x="4202113" y="4749800"/>
          <a:ext cx="5302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Formula" r:id="rId19" imgW="268200" imgH="127080" progId="Equation.Ribbit">
                  <p:embed/>
                </p:oleObj>
              </mc:Choice>
              <mc:Fallback>
                <p:oleObj name="Formula" r:id="rId19" imgW="268200" imgH="127080" progId="Equation.Ribbit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8C76398-3390-4772-8382-D2E3852DC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02113" y="4749800"/>
                        <a:ext cx="530225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8E24C061-E501-4825-8A71-DB74E58AF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031090"/>
              </p:ext>
            </p:extLst>
          </p:nvPr>
        </p:nvGraphicFramePr>
        <p:xfrm>
          <a:off x="718096" y="3931533"/>
          <a:ext cx="1117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Formula" r:id="rId21" imgW="564120" imgH="167760" progId="Equation.Ribbit">
                  <p:embed/>
                </p:oleObj>
              </mc:Choice>
              <mc:Fallback>
                <p:oleObj name="Formula" r:id="rId21" imgW="564120" imgH="167760" progId="Equation.Ribbi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65BF84-9436-4D18-811D-894FF8BCA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8096" y="3931533"/>
                        <a:ext cx="11176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A88068CC-61AF-4462-A9FD-D77C3D28F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22966"/>
              </p:ext>
            </p:extLst>
          </p:nvPr>
        </p:nvGraphicFramePr>
        <p:xfrm>
          <a:off x="4052888" y="5037138"/>
          <a:ext cx="900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Formula" r:id="rId23" imgW="454680" imgH="156240" progId="Equation.Ribbit">
                  <p:embed/>
                </p:oleObj>
              </mc:Choice>
              <mc:Fallback>
                <p:oleObj name="Formula" r:id="rId23" imgW="454680" imgH="156240" progId="Equation.Ribbit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8E24C061-E501-4825-8A71-DB74E58AF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52888" y="5037138"/>
                        <a:ext cx="9001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61A0ADE-DEB8-4131-B6FD-6A3639271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29657"/>
              </p:ext>
            </p:extLst>
          </p:nvPr>
        </p:nvGraphicFramePr>
        <p:xfrm>
          <a:off x="3059113" y="5875338"/>
          <a:ext cx="2270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Formula" r:id="rId25" imgW="114480" imgH="160200" progId="Equation.Ribbit">
                  <p:embed/>
                </p:oleObj>
              </mc:Choice>
              <mc:Fallback>
                <p:oleObj name="Formula" r:id="rId25" imgW="114480" imgH="160200" progId="Equation.Ribbit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D742D15-1145-4A8F-BEFB-229C79E78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59113" y="5875338"/>
                        <a:ext cx="2270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EEE22C17-BDF7-4D13-B0EC-2870429C6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66149"/>
              </p:ext>
            </p:extLst>
          </p:nvPr>
        </p:nvGraphicFramePr>
        <p:xfrm>
          <a:off x="6884988" y="5929313"/>
          <a:ext cx="346075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Formula" r:id="rId27" imgW="175320" imgH="62280" progId="Equation.Ribbit">
                  <p:embed/>
                </p:oleObj>
              </mc:Choice>
              <mc:Fallback>
                <p:oleObj name="Formula" r:id="rId27" imgW="175320" imgH="62280" progId="Equation.Ribbit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761A0ADE-DEB8-4131-B6FD-6A3639271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84988" y="5929313"/>
                        <a:ext cx="346075" cy="12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8B7B0D1-D359-4AA8-AA8D-843604A52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242267"/>
              </p:ext>
            </p:extLst>
          </p:nvPr>
        </p:nvGraphicFramePr>
        <p:xfrm>
          <a:off x="8457756" y="5670169"/>
          <a:ext cx="1762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Formula" r:id="rId29" imgW="88920" imgH="119520" progId="Equation.Ribbit">
                  <p:embed/>
                </p:oleObj>
              </mc:Choice>
              <mc:Fallback>
                <p:oleObj name="Formula" r:id="rId29" imgW="88920" imgH="119520" progId="Equation.Ribbi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3742701-CAB6-4F77-94C4-51E6C940D8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457756" y="5670169"/>
                        <a:ext cx="176212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9A95762-3D28-4418-B48B-8DC8B6DB77E6}"/>
              </a:ext>
            </a:extLst>
          </p:cNvPr>
          <p:cNvCxnSpPr>
            <a:cxnSpLocks/>
          </p:cNvCxnSpPr>
          <p:nvPr/>
        </p:nvCxnSpPr>
        <p:spPr>
          <a:xfrm flipH="1">
            <a:off x="1092630" y="1446655"/>
            <a:ext cx="653874" cy="66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5953B86-6ECC-4FAA-96D0-910C0DF92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600632"/>
              </p:ext>
            </p:extLst>
          </p:nvPr>
        </p:nvGraphicFramePr>
        <p:xfrm>
          <a:off x="1783461" y="1180697"/>
          <a:ext cx="4762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Formula" r:id="rId31" imgW="239040" imgH="127080" progId="Equation.Ribbit">
                  <p:embed/>
                </p:oleObj>
              </mc:Choice>
              <mc:Fallback>
                <p:oleObj name="Formula" r:id="rId31" imgW="239040" imgH="127080" progId="Equation.Ribbi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3742701-CAB6-4F77-94C4-51E6C940D8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783461" y="1180697"/>
                        <a:ext cx="47625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Formula</vt:lpstr>
      <vt:lpstr>Aurora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9</cp:revision>
  <dcterms:created xsi:type="dcterms:W3CDTF">2020-06-22T08:34:56Z</dcterms:created>
  <dcterms:modified xsi:type="dcterms:W3CDTF">2020-06-23T00:44:39Z</dcterms:modified>
</cp:coreProperties>
</file>