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8"/>
  </p:notesMasterIdLst>
  <p:sldIdLst>
    <p:sldId id="257" r:id="rId2"/>
    <p:sldId id="315" r:id="rId3"/>
    <p:sldId id="479" r:id="rId4"/>
    <p:sldId id="342" r:id="rId5"/>
    <p:sldId id="510" r:id="rId6"/>
    <p:sldId id="509"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38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0000"/>
    <a:srgbClr val="F0D5D4"/>
    <a:srgbClr val="BED395"/>
    <a:srgbClr val="90FEA5"/>
    <a:srgbClr val="FF9F47"/>
    <a:srgbClr val="FFB601"/>
    <a:srgbClr val="FF9C00"/>
    <a:srgbClr val="0000FF"/>
    <a:srgbClr val="009900"/>
    <a:srgbClr val="66F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680" autoAdjust="0"/>
  </p:normalViewPr>
  <p:slideViewPr>
    <p:cSldViewPr snapToGrid="0">
      <p:cViewPr varScale="1">
        <p:scale>
          <a:sx n="47" d="100"/>
          <a:sy n="47" d="100"/>
        </p:scale>
        <p:origin x="76" y="1996"/>
      </p:cViewPr>
      <p:guideLst>
        <p:guide orient="horz" pos="2268"/>
        <p:guide pos="3866"/>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B0E08-45B5-4759-BB09-794A9F2EAC25}" type="datetimeFigureOut">
              <a:rPr lang="zh-CN" altLang="en-US" smtClean="0"/>
              <a:pPr/>
              <a:t>2019/9/17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CD8E5-C316-4F0D-8563-1DEAA89474D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noTextEdit="1"/>
          </p:cNvSpPr>
          <p:nvPr>
            <p:ph type="sldImg" idx="4294967295"/>
          </p:nvPr>
        </p:nvSpPr>
        <p:spPr>
          <a:ln>
            <a:miter lim="800000"/>
          </a:ln>
        </p:spPr>
      </p:sp>
      <p:sp>
        <p:nvSpPr>
          <p:cNvPr id="6146" name="文本占位符 2"/>
          <p:cNvSpPr>
            <a:spLocks noGrp="1" noChangeArrowheads="1"/>
          </p:cNvSpPr>
          <p:nvPr>
            <p:ph type="body" idx="4294967295"/>
          </p:nvPr>
        </p:nvSpPr>
        <p:spPr/>
        <p:txBody>
          <a:bodyPr/>
          <a:lstStyle/>
          <a:p>
            <a:pPr eaLnBrk="1" hangingPunct="1"/>
            <a:endParaRPr lang="zh-CN"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noTextEdit="1"/>
          </p:cNvSpPr>
          <p:nvPr>
            <p:ph type="sldImg" idx="4294967295"/>
          </p:nvPr>
        </p:nvSpPr>
        <p:spPr>
          <a:ln>
            <a:miter lim="800000"/>
          </a:ln>
        </p:spPr>
      </p:sp>
      <p:sp>
        <p:nvSpPr>
          <p:cNvPr id="6146" name="文本占位符 2"/>
          <p:cNvSpPr>
            <a:spLocks noGrp="1" noChangeArrowheads="1"/>
          </p:cNvSpPr>
          <p:nvPr>
            <p:ph type="body" idx="4294967295"/>
          </p:nvPr>
        </p:nvSpPr>
        <p:spPr/>
        <p:txBody>
          <a:bodyPr/>
          <a:lstStyle/>
          <a:p>
            <a:pPr eaLnBrk="1" hangingPunct="1"/>
            <a:endParaRPr lang="zh-CN" altLang="en-US" dirty="0" smtClean="0"/>
          </a:p>
        </p:txBody>
      </p:sp>
    </p:spTree>
    <p:extLst>
      <p:ext uri="{BB962C8B-B14F-4D97-AF65-F5344CB8AC3E}">
        <p14:creationId xmlns:p14="http://schemas.microsoft.com/office/powerpoint/2010/main" val="2501743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noTextEdit="1"/>
          </p:cNvSpPr>
          <p:nvPr>
            <p:ph type="sldImg" idx="4294967295"/>
          </p:nvPr>
        </p:nvSpPr>
        <p:spPr>
          <a:ln>
            <a:miter lim="800000"/>
          </a:ln>
        </p:spPr>
      </p:sp>
      <p:sp>
        <p:nvSpPr>
          <p:cNvPr id="6146" name="文本占位符 2"/>
          <p:cNvSpPr>
            <a:spLocks noGrp="1" noChangeArrowheads="1"/>
          </p:cNvSpPr>
          <p:nvPr>
            <p:ph type="body" idx="4294967295"/>
          </p:nvPr>
        </p:nvSpPr>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noTextEdit="1"/>
          </p:cNvSpPr>
          <p:nvPr>
            <p:ph type="sldImg" idx="4294967295"/>
          </p:nvPr>
        </p:nvSpPr>
        <p:spPr>
          <a:ln>
            <a:miter lim="800000"/>
          </a:ln>
        </p:spPr>
      </p:sp>
      <p:sp>
        <p:nvSpPr>
          <p:cNvPr id="6146" name="文本占位符 2"/>
          <p:cNvSpPr>
            <a:spLocks noGrp="1" noChangeArrowheads="1"/>
          </p:cNvSpPr>
          <p:nvPr>
            <p:ph type="body" idx="4294967295"/>
          </p:nvPr>
        </p:nvSpPr>
        <p:spPr/>
        <p:txBody>
          <a:bodyPr/>
          <a:lstStyle/>
          <a:p>
            <a:pPr eaLnBrk="1" hangingPunct="1"/>
            <a:endParaRPr lang="zh-CN" altLang="en-US" smtClean="0"/>
          </a:p>
        </p:txBody>
      </p:sp>
    </p:spTree>
    <p:extLst>
      <p:ext uri="{BB962C8B-B14F-4D97-AF65-F5344CB8AC3E}">
        <p14:creationId xmlns:p14="http://schemas.microsoft.com/office/powerpoint/2010/main" val="639495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7" name="矩形 16"/>
          <p:cNvSpPr/>
          <p:nvPr userDrawn="1"/>
        </p:nvSpPr>
        <p:spPr>
          <a:xfrm>
            <a:off x="0" y="3590223"/>
            <a:ext cx="3407343" cy="3267777"/>
          </a:xfrm>
          <a:prstGeom prst="rect">
            <a:avLst/>
          </a:prstGeom>
          <a:blipFill dpi="0" rotWithShape="1">
            <a:blip r:embed="rId2"/>
            <a:srcRect/>
            <a:stretch>
              <a:fillRect/>
            </a:stretch>
          </a:blip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6783" y="3961234"/>
            <a:ext cx="1835218" cy="2896766"/>
          </a:xfrm>
          <a:prstGeom prst="rect">
            <a:avLst/>
          </a:prstGeom>
        </p:spPr>
      </p:pic>
      <p:sp>
        <p:nvSpPr>
          <p:cNvPr id="2" name="标题 1"/>
          <p:cNvSpPr>
            <a:spLocks noGrp="1"/>
          </p:cNvSpPr>
          <p:nvPr>
            <p:ph type="ctrTitle"/>
          </p:nvPr>
        </p:nvSpPr>
        <p:spPr>
          <a:xfrm>
            <a:off x="0" y="2167757"/>
            <a:ext cx="12192000" cy="2387600"/>
          </a:xfrm>
        </p:spPr>
        <p:txBody>
          <a:bodyPr anchor="ctr"/>
          <a:lstStyle>
            <a:lvl1pPr algn="ctr">
              <a:defRPr sz="6000" b="1">
                <a:solidFill>
                  <a:schemeClr val="tx1"/>
                </a:solidFill>
              </a:defRPr>
            </a:lvl1pPr>
          </a:lstStyle>
          <a:p>
            <a:r>
              <a:rPr lang="zh-CN" altLang="en-US" dirty="0"/>
              <a:t>单击此处编辑母版标题样式</a:t>
            </a:r>
          </a:p>
        </p:txBody>
      </p:sp>
      <p:sp>
        <p:nvSpPr>
          <p:cNvPr id="3" name="副标题 2"/>
          <p:cNvSpPr>
            <a:spLocks noGrp="1"/>
          </p:cNvSpPr>
          <p:nvPr>
            <p:ph type="subTitle" idx="1"/>
          </p:nvPr>
        </p:nvSpPr>
        <p:spPr>
          <a:xfrm>
            <a:off x="1524000" y="4775200"/>
            <a:ext cx="9144000" cy="482600"/>
          </a:xfrm>
        </p:spPr>
        <p:txBody>
          <a:bodyPr/>
          <a:lstStyle>
            <a:lvl1pPr marL="0" indent="0" algn="ctr">
              <a:buNone/>
              <a:defRPr sz="2400" b="1">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8" name="图片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13" name="矩形 12"/>
          <p:cNvSpPr/>
          <p:nvPr userDrawn="1"/>
        </p:nvSpPr>
        <p:spPr>
          <a:xfrm>
            <a:off x="0" y="0"/>
            <a:ext cx="12192000" cy="510140"/>
          </a:xfrm>
          <a:prstGeom prst="rect">
            <a:avLst/>
          </a:prstGeom>
          <a:gradFill>
            <a:gsLst>
              <a:gs pos="20000">
                <a:srgbClr val="D70000"/>
              </a:gs>
              <a:gs pos="100000">
                <a:srgbClr val="FF9C00"/>
              </a:gs>
            </a:gsLst>
            <a:lin ang="0" scaled="0"/>
          </a:grad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3859731" cy="1225211"/>
          </a:xfrm>
          <a:prstGeom prst="rect">
            <a:avLst/>
          </a:prstGeom>
        </p:spPr>
      </p:pic>
      <p:pic>
        <p:nvPicPr>
          <p:cNvPr id="18" name="图片 1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355020" y="1296831"/>
            <a:ext cx="1918758" cy="870926"/>
          </a:xfrm>
          <a:prstGeom prst="rect">
            <a:avLst/>
          </a:prstGeom>
        </p:spPr>
      </p:pic>
      <p:grpSp>
        <p:nvGrpSpPr>
          <p:cNvPr id="11" name="组合 10"/>
          <p:cNvGrpSpPr/>
          <p:nvPr userDrawn="1"/>
        </p:nvGrpSpPr>
        <p:grpSpPr>
          <a:xfrm>
            <a:off x="9992140" y="124037"/>
            <a:ext cx="2025677" cy="269792"/>
            <a:chOff x="8729725" y="4570716"/>
            <a:chExt cx="3587750" cy="477838"/>
          </a:xfrm>
          <a:solidFill>
            <a:schemeClr val="bg1">
              <a:alpha val="84000"/>
            </a:schemeClr>
          </a:solidFill>
        </p:grpSpPr>
        <p:sp>
          <p:nvSpPr>
            <p:cNvPr id="12"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3"/>
            <p:cNvSpPr>
              <a:spLocks noEditPoints="1"/>
            </p:cNvSpPr>
            <p:nvPr userDrawn="1"/>
          </p:nvSpPr>
          <p:spPr bwMode="auto">
            <a:xfrm>
              <a:off x="11687238" y="4692954"/>
              <a:ext cx="201613" cy="196850"/>
            </a:xfrm>
            <a:custGeom>
              <a:avLst/>
              <a:gdLst>
                <a:gd name="T0" fmla="*/ 109 w 136"/>
                <a:gd name="T1" fmla="*/ 93 h 131"/>
                <a:gd name="T2" fmla="*/ 126 w 136"/>
                <a:gd name="T3" fmla="*/ 131 h 131"/>
                <a:gd name="T4" fmla="*/ 68 w 136"/>
                <a:gd name="T5" fmla="*/ 131 h 131"/>
                <a:gd name="T6" fmla="*/ 93 w 136"/>
                <a:gd name="T7" fmla="*/ 93 h 131"/>
                <a:gd name="T8" fmla="*/ 73 w 136"/>
                <a:gd name="T9" fmla="*/ 71 h 131"/>
                <a:gd name="T10" fmla="*/ 44 w 136"/>
                <a:gd name="T11" fmla="*/ 82 h 131"/>
                <a:gd name="T12" fmla="*/ 72 w 136"/>
                <a:gd name="T13" fmla="*/ 85 h 131"/>
                <a:gd name="T14" fmla="*/ 44 w 136"/>
                <a:gd name="T15" fmla="*/ 100 h 131"/>
                <a:gd name="T16" fmla="*/ 38 w 136"/>
                <a:gd name="T17" fmla="*/ 129 h 131"/>
                <a:gd name="T18" fmla="*/ 14 w 136"/>
                <a:gd name="T19" fmla="*/ 119 h 131"/>
                <a:gd name="T20" fmla="*/ 31 w 136"/>
                <a:gd name="T21" fmla="*/ 117 h 131"/>
                <a:gd name="T22" fmla="*/ 3 w 136"/>
                <a:gd name="T23" fmla="*/ 104 h 131"/>
                <a:gd name="T24" fmla="*/ 31 w 136"/>
                <a:gd name="T25" fmla="*/ 89 h 131"/>
                <a:gd name="T26" fmla="*/ 31 w 136"/>
                <a:gd name="T27" fmla="*/ 80 h 131"/>
                <a:gd name="T28" fmla="*/ 33 w 136"/>
                <a:gd name="T29" fmla="*/ 69 h 131"/>
                <a:gd name="T30" fmla="*/ 0 w 136"/>
                <a:gd name="T31" fmla="*/ 75 h 131"/>
                <a:gd name="T32" fmla="*/ 14 w 136"/>
                <a:gd name="T33" fmla="*/ 58 h 131"/>
                <a:gd name="T34" fmla="*/ 35 w 136"/>
                <a:gd name="T35" fmla="*/ 49 h 131"/>
                <a:gd name="T36" fmla="*/ 1 w 136"/>
                <a:gd name="T37" fmla="*/ 37 h 131"/>
                <a:gd name="T38" fmla="*/ 25 w 136"/>
                <a:gd name="T39" fmla="*/ 25 h 131"/>
                <a:gd name="T40" fmla="*/ 7 w 136"/>
                <a:gd name="T41" fmla="*/ 14 h 131"/>
                <a:gd name="T42" fmla="*/ 25 w 136"/>
                <a:gd name="T43" fmla="*/ 0 h 131"/>
                <a:gd name="T44" fmla="*/ 37 w 136"/>
                <a:gd name="T45" fmla="*/ 14 h 131"/>
                <a:gd name="T46" fmla="*/ 53 w 136"/>
                <a:gd name="T47" fmla="*/ 24 h 131"/>
                <a:gd name="T48" fmla="*/ 75 w 136"/>
                <a:gd name="T49" fmla="*/ 7 h 131"/>
                <a:gd name="T50" fmla="*/ 70 w 136"/>
                <a:gd name="T51" fmla="*/ 38 h 131"/>
                <a:gd name="T52" fmla="*/ 84 w 136"/>
                <a:gd name="T53" fmla="*/ 0 h 131"/>
                <a:gd name="T54" fmla="*/ 92 w 136"/>
                <a:gd name="T55" fmla="*/ 26 h 131"/>
                <a:gd name="T56" fmla="*/ 133 w 136"/>
                <a:gd name="T57" fmla="*/ 37 h 131"/>
                <a:gd name="T58" fmla="*/ 45 w 136"/>
                <a:gd name="T59" fmla="*/ 36 h 131"/>
                <a:gd name="T60" fmla="*/ 38 w 136"/>
                <a:gd name="T61" fmla="*/ 24 h 131"/>
                <a:gd name="T62" fmla="*/ 45 w 136"/>
                <a:gd name="T63" fmla="*/ 36 h 131"/>
                <a:gd name="T64" fmla="*/ 71 w 136"/>
                <a:gd name="T65" fmla="*/ 48 h 131"/>
                <a:gd name="T66" fmla="*/ 44 w 136"/>
                <a:gd name="T67" fmla="*/ 57 h 131"/>
                <a:gd name="T68" fmla="*/ 58 w 136"/>
                <a:gd name="T69" fmla="*/ 56 h 131"/>
                <a:gd name="T70" fmla="*/ 90 w 136"/>
                <a:gd name="T71" fmla="*/ 37 h 131"/>
                <a:gd name="T72" fmla="*/ 111 w 136"/>
                <a:gd name="T73" fmla="*/ 3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 h="131">
                  <a:moveTo>
                    <a:pt x="125" y="37"/>
                  </a:moveTo>
                  <a:cubicBezTo>
                    <a:pt x="122" y="59"/>
                    <a:pt x="117" y="78"/>
                    <a:pt x="109" y="93"/>
                  </a:cubicBezTo>
                  <a:cubicBezTo>
                    <a:pt x="116" y="104"/>
                    <a:pt x="124" y="113"/>
                    <a:pt x="136" y="119"/>
                  </a:cubicBezTo>
                  <a:cubicBezTo>
                    <a:pt x="132" y="122"/>
                    <a:pt x="128" y="127"/>
                    <a:pt x="126" y="131"/>
                  </a:cubicBezTo>
                  <a:cubicBezTo>
                    <a:pt x="116" y="125"/>
                    <a:pt x="107" y="116"/>
                    <a:pt x="100" y="106"/>
                  </a:cubicBezTo>
                  <a:cubicBezTo>
                    <a:pt x="92" y="116"/>
                    <a:pt x="82" y="125"/>
                    <a:pt x="68" y="131"/>
                  </a:cubicBezTo>
                  <a:cubicBezTo>
                    <a:pt x="67" y="128"/>
                    <a:pt x="63" y="122"/>
                    <a:pt x="60" y="119"/>
                  </a:cubicBezTo>
                  <a:cubicBezTo>
                    <a:pt x="75" y="113"/>
                    <a:pt x="85" y="104"/>
                    <a:pt x="93" y="93"/>
                  </a:cubicBezTo>
                  <a:cubicBezTo>
                    <a:pt x="88" y="82"/>
                    <a:pt x="84" y="70"/>
                    <a:pt x="82" y="57"/>
                  </a:cubicBezTo>
                  <a:cubicBezTo>
                    <a:pt x="79" y="63"/>
                    <a:pt x="76" y="67"/>
                    <a:pt x="73" y="71"/>
                  </a:cubicBezTo>
                  <a:cubicBezTo>
                    <a:pt x="72" y="69"/>
                    <a:pt x="68" y="66"/>
                    <a:pt x="65" y="63"/>
                  </a:cubicBezTo>
                  <a:cubicBezTo>
                    <a:pt x="59" y="70"/>
                    <a:pt x="51" y="77"/>
                    <a:pt x="44" y="82"/>
                  </a:cubicBezTo>
                  <a:cubicBezTo>
                    <a:pt x="44" y="88"/>
                    <a:pt x="44" y="88"/>
                    <a:pt x="44" y="88"/>
                  </a:cubicBezTo>
                  <a:cubicBezTo>
                    <a:pt x="53" y="87"/>
                    <a:pt x="63" y="86"/>
                    <a:pt x="72" y="85"/>
                  </a:cubicBezTo>
                  <a:cubicBezTo>
                    <a:pt x="72" y="97"/>
                    <a:pt x="72" y="97"/>
                    <a:pt x="72" y="97"/>
                  </a:cubicBezTo>
                  <a:cubicBezTo>
                    <a:pt x="44" y="100"/>
                    <a:pt x="44" y="100"/>
                    <a:pt x="44" y="100"/>
                  </a:cubicBezTo>
                  <a:cubicBezTo>
                    <a:pt x="44" y="117"/>
                    <a:pt x="44" y="117"/>
                    <a:pt x="44" y="117"/>
                  </a:cubicBezTo>
                  <a:cubicBezTo>
                    <a:pt x="44" y="123"/>
                    <a:pt x="43" y="127"/>
                    <a:pt x="38" y="129"/>
                  </a:cubicBezTo>
                  <a:cubicBezTo>
                    <a:pt x="34" y="131"/>
                    <a:pt x="28" y="131"/>
                    <a:pt x="18" y="131"/>
                  </a:cubicBezTo>
                  <a:cubicBezTo>
                    <a:pt x="18" y="127"/>
                    <a:pt x="16" y="122"/>
                    <a:pt x="14" y="119"/>
                  </a:cubicBezTo>
                  <a:cubicBezTo>
                    <a:pt x="21" y="119"/>
                    <a:pt x="27" y="119"/>
                    <a:pt x="29" y="119"/>
                  </a:cubicBezTo>
                  <a:cubicBezTo>
                    <a:pt x="31" y="119"/>
                    <a:pt x="31" y="119"/>
                    <a:pt x="31" y="117"/>
                  </a:cubicBezTo>
                  <a:cubicBezTo>
                    <a:pt x="31" y="101"/>
                    <a:pt x="31" y="101"/>
                    <a:pt x="31" y="101"/>
                  </a:cubicBezTo>
                  <a:cubicBezTo>
                    <a:pt x="3" y="104"/>
                    <a:pt x="3" y="104"/>
                    <a:pt x="3" y="104"/>
                  </a:cubicBezTo>
                  <a:cubicBezTo>
                    <a:pt x="1" y="92"/>
                    <a:pt x="1" y="92"/>
                    <a:pt x="1" y="92"/>
                  </a:cubicBezTo>
                  <a:cubicBezTo>
                    <a:pt x="10" y="91"/>
                    <a:pt x="20" y="90"/>
                    <a:pt x="31" y="89"/>
                  </a:cubicBezTo>
                  <a:cubicBezTo>
                    <a:pt x="31" y="80"/>
                    <a:pt x="31" y="80"/>
                    <a:pt x="31" y="80"/>
                  </a:cubicBezTo>
                  <a:cubicBezTo>
                    <a:pt x="31" y="80"/>
                    <a:pt x="31" y="80"/>
                    <a:pt x="31" y="80"/>
                  </a:cubicBezTo>
                  <a:cubicBezTo>
                    <a:pt x="36" y="77"/>
                    <a:pt x="41" y="73"/>
                    <a:pt x="46" y="69"/>
                  </a:cubicBezTo>
                  <a:cubicBezTo>
                    <a:pt x="33" y="69"/>
                    <a:pt x="33" y="69"/>
                    <a:pt x="33" y="69"/>
                  </a:cubicBezTo>
                  <a:cubicBezTo>
                    <a:pt x="26" y="75"/>
                    <a:pt x="18" y="81"/>
                    <a:pt x="10" y="85"/>
                  </a:cubicBezTo>
                  <a:cubicBezTo>
                    <a:pt x="8" y="83"/>
                    <a:pt x="3" y="78"/>
                    <a:pt x="0" y="75"/>
                  </a:cubicBezTo>
                  <a:cubicBezTo>
                    <a:pt x="5" y="73"/>
                    <a:pt x="10" y="70"/>
                    <a:pt x="14" y="67"/>
                  </a:cubicBezTo>
                  <a:cubicBezTo>
                    <a:pt x="14" y="58"/>
                    <a:pt x="14" y="58"/>
                    <a:pt x="14" y="58"/>
                  </a:cubicBezTo>
                  <a:cubicBezTo>
                    <a:pt x="26" y="58"/>
                    <a:pt x="26" y="58"/>
                    <a:pt x="26" y="58"/>
                  </a:cubicBezTo>
                  <a:cubicBezTo>
                    <a:pt x="29" y="55"/>
                    <a:pt x="32" y="52"/>
                    <a:pt x="35" y="49"/>
                  </a:cubicBezTo>
                  <a:cubicBezTo>
                    <a:pt x="1" y="49"/>
                    <a:pt x="1" y="49"/>
                    <a:pt x="1" y="49"/>
                  </a:cubicBezTo>
                  <a:cubicBezTo>
                    <a:pt x="1" y="37"/>
                    <a:pt x="1" y="37"/>
                    <a:pt x="1" y="37"/>
                  </a:cubicBezTo>
                  <a:cubicBezTo>
                    <a:pt x="25" y="37"/>
                    <a:pt x="25" y="37"/>
                    <a:pt x="25" y="37"/>
                  </a:cubicBezTo>
                  <a:cubicBezTo>
                    <a:pt x="25" y="25"/>
                    <a:pt x="25" y="25"/>
                    <a:pt x="25" y="25"/>
                  </a:cubicBezTo>
                  <a:cubicBezTo>
                    <a:pt x="7" y="25"/>
                    <a:pt x="7" y="25"/>
                    <a:pt x="7" y="25"/>
                  </a:cubicBezTo>
                  <a:cubicBezTo>
                    <a:pt x="7" y="14"/>
                    <a:pt x="7" y="14"/>
                    <a:pt x="7" y="14"/>
                  </a:cubicBezTo>
                  <a:cubicBezTo>
                    <a:pt x="25" y="14"/>
                    <a:pt x="25" y="14"/>
                    <a:pt x="25" y="14"/>
                  </a:cubicBezTo>
                  <a:cubicBezTo>
                    <a:pt x="25" y="0"/>
                    <a:pt x="25" y="0"/>
                    <a:pt x="25" y="0"/>
                  </a:cubicBezTo>
                  <a:cubicBezTo>
                    <a:pt x="37" y="0"/>
                    <a:pt x="37" y="0"/>
                    <a:pt x="37" y="0"/>
                  </a:cubicBezTo>
                  <a:cubicBezTo>
                    <a:pt x="37" y="14"/>
                    <a:pt x="37" y="14"/>
                    <a:pt x="37" y="14"/>
                  </a:cubicBezTo>
                  <a:cubicBezTo>
                    <a:pt x="53" y="14"/>
                    <a:pt x="53" y="14"/>
                    <a:pt x="53" y="14"/>
                  </a:cubicBezTo>
                  <a:cubicBezTo>
                    <a:pt x="53" y="24"/>
                    <a:pt x="53" y="24"/>
                    <a:pt x="53" y="24"/>
                  </a:cubicBezTo>
                  <a:cubicBezTo>
                    <a:pt x="57" y="17"/>
                    <a:pt x="60" y="11"/>
                    <a:pt x="63" y="3"/>
                  </a:cubicBezTo>
                  <a:cubicBezTo>
                    <a:pt x="75" y="7"/>
                    <a:pt x="75" y="7"/>
                    <a:pt x="75" y="7"/>
                  </a:cubicBezTo>
                  <a:cubicBezTo>
                    <a:pt x="71" y="18"/>
                    <a:pt x="66" y="28"/>
                    <a:pt x="59" y="38"/>
                  </a:cubicBezTo>
                  <a:cubicBezTo>
                    <a:pt x="70" y="38"/>
                    <a:pt x="70" y="38"/>
                    <a:pt x="70" y="38"/>
                  </a:cubicBezTo>
                  <a:cubicBezTo>
                    <a:pt x="70" y="49"/>
                    <a:pt x="70" y="49"/>
                    <a:pt x="70" y="49"/>
                  </a:cubicBezTo>
                  <a:cubicBezTo>
                    <a:pt x="77" y="35"/>
                    <a:pt x="82" y="18"/>
                    <a:pt x="84" y="0"/>
                  </a:cubicBezTo>
                  <a:cubicBezTo>
                    <a:pt x="98" y="2"/>
                    <a:pt x="98" y="2"/>
                    <a:pt x="98" y="2"/>
                  </a:cubicBezTo>
                  <a:cubicBezTo>
                    <a:pt x="96" y="11"/>
                    <a:pt x="95" y="19"/>
                    <a:pt x="92" y="26"/>
                  </a:cubicBezTo>
                  <a:cubicBezTo>
                    <a:pt x="133" y="26"/>
                    <a:pt x="133" y="26"/>
                    <a:pt x="133" y="26"/>
                  </a:cubicBezTo>
                  <a:cubicBezTo>
                    <a:pt x="133" y="37"/>
                    <a:pt x="133" y="37"/>
                    <a:pt x="133" y="37"/>
                  </a:cubicBezTo>
                  <a:cubicBezTo>
                    <a:pt x="125" y="37"/>
                    <a:pt x="125" y="37"/>
                    <a:pt x="125" y="37"/>
                  </a:cubicBezTo>
                  <a:close/>
                  <a:moveTo>
                    <a:pt x="45" y="36"/>
                  </a:moveTo>
                  <a:cubicBezTo>
                    <a:pt x="48" y="33"/>
                    <a:pt x="50" y="28"/>
                    <a:pt x="53" y="24"/>
                  </a:cubicBezTo>
                  <a:cubicBezTo>
                    <a:pt x="38" y="24"/>
                    <a:pt x="38" y="24"/>
                    <a:pt x="38" y="24"/>
                  </a:cubicBezTo>
                  <a:cubicBezTo>
                    <a:pt x="38" y="36"/>
                    <a:pt x="38" y="36"/>
                    <a:pt x="38" y="36"/>
                  </a:cubicBezTo>
                  <a:lnTo>
                    <a:pt x="45" y="36"/>
                  </a:lnTo>
                  <a:close/>
                  <a:moveTo>
                    <a:pt x="63" y="60"/>
                  </a:moveTo>
                  <a:cubicBezTo>
                    <a:pt x="66" y="57"/>
                    <a:pt x="68" y="53"/>
                    <a:pt x="71" y="48"/>
                  </a:cubicBezTo>
                  <a:cubicBezTo>
                    <a:pt x="52" y="48"/>
                    <a:pt x="52" y="48"/>
                    <a:pt x="52" y="48"/>
                  </a:cubicBezTo>
                  <a:cubicBezTo>
                    <a:pt x="49" y="51"/>
                    <a:pt x="47" y="54"/>
                    <a:pt x="44" y="57"/>
                  </a:cubicBezTo>
                  <a:cubicBezTo>
                    <a:pt x="56" y="57"/>
                    <a:pt x="56" y="57"/>
                    <a:pt x="56" y="57"/>
                  </a:cubicBezTo>
                  <a:cubicBezTo>
                    <a:pt x="58" y="56"/>
                    <a:pt x="58" y="56"/>
                    <a:pt x="58" y="56"/>
                  </a:cubicBezTo>
                  <a:lnTo>
                    <a:pt x="63" y="60"/>
                  </a:lnTo>
                  <a:close/>
                  <a:moveTo>
                    <a:pt x="90" y="37"/>
                  </a:moveTo>
                  <a:cubicBezTo>
                    <a:pt x="92" y="52"/>
                    <a:pt x="96" y="65"/>
                    <a:pt x="101" y="78"/>
                  </a:cubicBezTo>
                  <a:cubicBezTo>
                    <a:pt x="106" y="66"/>
                    <a:pt x="109" y="53"/>
                    <a:pt x="111" y="37"/>
                  </a:cubicBez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4"/>
            <p:cNvSpPr>
              <a:spLocks noEditPoints="1"/>
            </p:cNvSpPr>
            <p:nvPr userDrawn="1"/>
          </p:nvSpPr>
          <p:spPr bwMode="auto">
            <a:xfrm>
              <a:off x="11906313" y="4691366"/>
              <a:ext cx="195263" cy="198438"/>
            </a:xfrm>
            <a:custGeom>
              <a:avLst/>
              <a:gdLst>
                <a:gd name="T0" fmla="*/ 119 w 131"/>
                <a:gd name="T1" fmla="*/ 19 h 132"/>
                <a:gd name="T2" fmla="*/ 82 w 131"/>
                <a:gd name="T3" fmla="*/ 49 h 132"/>
                <a:gd name="T4" fmla="*/ 131 w 131"/>
                <a:gd name="T5" fmla="*/ 56 h 132"/>
                <a:gd name="T6" fmla="*/ 123 w 131"/>
                <a:gd name="T7" fmla="*/ 68 h 132"/>
                <a:gd name="T8" fmla="*/ 65 w 131"/>
                <a:gd name="T9" fmla="*/ 56 h 132"/>
                <a:gd name="T10" fmla="*/ 5 w 131"/>
                <a:gd name="T11" fmla="*/ 70 h 132"/>
                <a:gd name="T12" fmla="*/ 0 w 131"/>
                <a:gd name="T13" fmla="*/ 58 h 132"/>
                <a:gd name="T14" fmla="*/ 50 w 131"/>
                <a:gd name="T15" fmla="*/ 49 h 132"/>
                <a:gd name="T16" fmla="*/ 31 w 131"/>
                <a:gd name="T17" fmla="*/ 34 h 132"/>
                <a:gd name="T18" fmla="*/ 13 w 131"/>
                <a:gd name="T19" fmla="*/ 46 h 132"/>
                <a:gd name="T20" fmla="*/ 5 w 131"/>
                <a:gd name="T21" fmla="*/ 36 h 132"/>
                <a:gd name="T22" fmla="*/ 47 w 131"/>
                <a:gd name="T23" fmla="*/ 0 h 132"/>
                <a:gd name="T24" fmla="*/ 60 w 131"/>
                <a:gd name="T25" fmla="*/ 2 h 132"/>
                <a:gd name="T26" fmla="*/ 52 w 131"/>
                <a:gd name="T27" fmla="*/ 14 h 132"/>
                <a:gd name="T28" fmla="*/ 108 w 131"/>
                <a:gd name="T29" fmla="*/ 14 h 132"/>
                <a:gd name="T30" fmla="*/ 111 w 131"/>
                <a:gd name="T31" fmla="*/ 14 h 132"/>
                <a:gd name="T32" fmla="*/ 119 w 131"/>
                <a:gd name="T33" fmla="*/ 19 h 132"/>
                <a:gd name="T34" fmla="*/ 119 w 131"/>
                <a:gd name="T35" fmla="*/ 79 h 132"/>
                <a:gd name="T36" fmla="*/ 118 w 131"/>
                <a:gd name="T37" fmla="*/ 85 h 132"/>
                <a:gd name="T38" fmla="*/ 106 w 131"/>
                <a:gd name="T39" fmla="*/ 126 h 132"/>
                <a:gd name="T40" fmla="*/ 93 w 131"/>
                <a:gd name="T41" fmla="*/ 130 h 132"/>
                <a:gd name="T42" fmla="*/ 71 w 131"/>
                <a:gd name="T43" fmla="*/ 130 h 132"/>
                <a:gd name="T44" fmla="*/ 66 w 131"/>
                <a:gd name="T45" fmla="*/ 118 h 132"/>
                <a:gd name="T46" fmla="*/ 89 w 131"/>
                <a:gd name="T47" fmla="*/ 120 h 132"/>
                <a:gd name="T48" fmla="*/ 95 w 131"/>
                <a:gd name="T49" fmla="*/ 118 h 132"/>
                <a:gd name="T50" fmla="*/ 104 w 131"/>
                <a:gd name="T51" fmla="*/ 91 h 132"/>
                <a:gd name="T52" fmla="*/ 63 w 131"/>
                <a:gd name="T53" fmla="*/ 91 h 132"/>
                <a:gd name="T54" fmla="*/ 9 w 131"/>
                <a:gd name="T55" fmla="*/ 132 h 132"/>
                <a:gd name="T56" fmla="*/ 1 w 131"/>
                <a:gd name="T57" fmla="*/ 121 h 132"/>
                <a:gd name="T58" fmla="*/ 48 w 131"/>
                <a:gd name="T59" fmla="*/ 91 h 132"/>
                <a:gd name="T60" fmla="*/ 11 w 131"/>
                <a:gd name="T61" fmla="*/ 91 h 132"/>
                <a:gd name="T62" fmla="*/ 11 w 131"/>
                <a:gd name="T63" fmla="*/ 79 h 132"/>
                <a:gd name="T64" fmla="*/ 53 w 131"/>
                <a:gd name="T65" fmla="*/ 79 h 132"/>
                <a:gd name="T66" fmla="*/ 55 w 131"/>
                <a:gd name="T67" fmla="*/ 66 h 132"/>
                <a:gd name="T68" fmla="*/ 69 w 131"/>
                <a:gd name="T69" fmla="*/ 67 h 132"/>
                <a:gd name="T70" fmla="*/ 66 w 131"/>
                <a:gd name="T71" fmla="*/ 80 h 132"/>
                <a:gd name="T72" fmla="*/ 119 w 131"/>
                <a:gd name="T73" fmla="*/ 79 h 132"/>
                <a:gd name="T74" fmla="*/ 40 w 131"/>
                <a:gd name="T75" fmla="*/ 27 h 132"/>
                <a:gd name="T76" fmla="*/ 65 w 131"/>
                <a:gd name="T77" fmla="*/ 44 h 132"/>
                <a:gd name="T78" fmla="*/ 97 w 131"/>
                <a:gd name="T79" fmla="*/ 25 h 132"/>
                <a:gd name="T80" fmla="*/ 42 w 131"/>
                <a:gd name="T81" fmla="*/ 25 h 132"/>
                <a:gd name="T82" fmla="*/ 40 w 131"/>
                <a:gd name="T83" fmla="*/ 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32">
                  <a:moveTo>
                    <a:pt x="119" y="19"/>
                  </a:moveTo>
                  <a:cubicBezTo>
                    <a:pt x="110" y="32"/>
                    <a:pt x="97" y="42"/>
                    <a:pt x="82" y="49"/>
                  </a:cubicBezTo>
                  <a:cubicBezTo>
                    <a:pt x="96" y="53"/>
                    <a:pt x="113" y="55"/>
                    <a:pt x="131" y="56"/>
                  </a:cubicBezTo>
                  <a:cubicBezTo>
                    <a:pt x="128" y="59"/>
                    <a:pt x="125" y="64"/>
                    <a:pt x="123" y="68"/>
                  </a:cubicBezTo>
                  <a:cubicBezTo>
                    <a:pt x="101" y="66"/>
                    <a:pt x="82" y="63"/>
                    <a:pt x="65" y="56"/>
                  </a:cubicBezTo>
                  <a:cubicBezTo>
                    <a:pt x="47" y="63"/>
                    <a:pt x="26" y="67"/>
                    <a:pt x="5" y="70"/>
                  </a:cubicBezTo>
                  <a:cubicBezTo>
                    <a:pt x="4" y="66"/>
                    <a:pt x="2" y="61"/>
                    <a:pt x="0" y="58"/>
                  </a:cubicBezTo>
                  <a:cubicBezTo>
                    <a:pt x="17" y="56"/>
                    <a:pt x="34" y="53"/>
                    <a:pt x="50" y="49"/>
                  </a:cubicBezTo>
                  <a:cubicBezTo>
                    <a:pt x="43" y="45"/>
                    <a:pt x="37" y="40"/>
                    <a:pt x="31" y="34"/>
                  </a:cubicBezTo>
                  <a:cubicBezTo>
                    <a:pt x="26" y="38"/>
                    <a:pt x="20" y="42"/>
                    <a:pt x="13" y="46"/>
                  </a:cubicBezTo>
                  <a:cubicBezTo>
                    <a:pt x="12" y="42"/>
                    <a:pt x="8" y="38"/>
                    <a:pt x="5" y="36"/>
                  </a:cubicBezTo>
                  <a:cubicBezTo>
                    <a:pt x="25" y="26"/>
                    <a:pt x="39" y="12"/>
                    <a:pt x="47" y="0"/>
                  </a:cubicBezTo>
                  <a:cubicBezTo>
                    <a:pt x="60" y="2"/>
                    <a:pt x="60" y="2"/>
                    <a:pt x="60" y="2"/>
                  </a:cubicBezTo>
                  <a:cubicBezTo>
                    <a:pt x="58" y="6"/>
                    <a:pt x="55" y="10"/>
                    <a:pt x="52" y="14"/>
                  </a:cubicBezTo>
                  <a:cubicBezTo>
                    <a:pt x="108" y="14"/>
                    <a:pt x="108" y="14"/>
                    <a:pt x="108" y="14"/>
                  </a:cubicBezTo>
                  <a:cubicBezTo>
                    <a:pt x="111" y="14"/>
                    <a:pt x="111" y="14"/>
                    <a:pt x="111" y="14"/>
                  </a:cubicBezTo>
                  <a:lnTo>
                    <a:pt x="119" y="19"/>
                  </a:lnTo>
                  <a:close/>
                  <a:moveTo>
                    <a:pt x="119" y="79"/>
                  </a:moveTo>
                  <a:cubicBezTo>
                    <a:pt x="119" y="79"/>
                    <a:pt x="118" y="83"/>
                    <a:pt x="118" y="85"/>
                  </a:cubicBezTo>
                  <a:cubicBezTo>
                    <a:pt x="115" y="110"/>
                    <a:pt x="111" y="121"/>
                    <a:pt x="106" y="126"/>
                  </a:cubicBezTo>
                  <a:cubicBezTo>
                    <a:pt x="103" y="129"/>
                    <a:pt x="99" y="130"/>
                    <a:pt x="93" y="130"/>
                  </a:cubicBezTo>
                  <a:cubicBezTo>
                    <a:pt x="88" y="131"/>
                    <a:pt x="79" y="131"/>
                    <a:pt x="71" y="130"/>
                  </a:cubicBezTo>
                  <a:cubicBezTo>
                    <a:pt x="71" y="126"/>
                    <a:pt x="69" y="122"/>
                    <a:pt x="66" y="118"/>
                  </a:cubicBezTo>
                  <a:cubicBezTo>
                    <a:pt x="75" y="119"/>
                    <a:pt x="85" y="120"/>
                    <a:pt x="89" y="120"/>
                  </a:cubicBezTo>
                  <a:cubicBezTo>
                    <a:pt x="92" y="120"/>
                    <a:pt x="94" y="120"/>
                    <a:pt x="95" y="118"/>
                  </a:cubicBezTo>
                  <a:cubicBezTo>
                    <a:pt x="99" y="116"/>
                    <a:pt x="101" y="107"/>
                    <a:pt x="104" y="91"/>
                  </a:cubicBezTo>
                  <a:cubicBezTo>
                    <a:pt x="63" y="91"/>
                    <a:pt x="63" y="91"/>
                    <a:pt x="63" y="91"/>
                  </a:cubicBezTo>
                  <a:cubicBezTo>
                    <a:pt x="53" y="113"/>
                    <a:pt x="36" y="125"/>
                    <a:pt x="9" y="132"/>
                  </a:cubicBezTo>
                  <a:cubicBezTo>
                    <a:pt x="8" y="129"/>
                    <a:pt x="4" y="123"/>
                    <a:pt x="1" y="121"/>
                  </a:cubicBezTo>
                  <a:cubicBezTo>
                    <a:pt x="25" y="116"/>
                    <a:pt x="40" y="107"/>
                    <a:pt x="48" y="91"/>
                  </a:cubicBezTo>
                  <a:cubicBezTo>
                    <a:pt x="11" y="91"/>
                    <a:pt x="11" y="91"/>
                    <a:pt x="11" y="91"/>
                  </a:cubicBezTo>
                  <a:cubicBezTo>
                    <a:pt x="11" y="79"/>
                    <a:pt x="11" y="79"/>
                    <a:pt x="11" y="79"/>
                  </a:cubicBezTo>
                  <a:cubicBezTo>
                    <a:pt x="53" y="79"/>
                    <a:pt x="53" y="79"/>
                    <a:pt x="53" y="79"/>
                  </a:cubicBezTo>
                  <a:cubicBezTo>
                    <a:pt x="54" y="75"/>
                    <a:pt x="55" y="71"/>
                    <a:pt x="55" y="66"/>
                  </a:cubicBezTo>
                  <a:cubicBezTo>
                    <a:pt x="69" y="67"/>
                    <a:pt x="69" y="67"/>
                    <a:pt x="69" y="67"/>
                  </a:cubicBezTo>
                  <a:cubicBezTo>
                    <a:pt x="68" y="72"/>
                    <a:pt x="67" y="76"/>
                    <a:pt x="66" y="80"/>
                  </a:cubicBezTo>
                  <a:cubicBezTo>
                    <a:pt x="119" y="79"/>
                    <a:pt x="119" y="79"/>
                    <a:pt x="119" y="79"/>
                  </a:cubicBezTo>
                  <a:close/>
                  <a:moveTo>
                    <a:pt x="40" y="27"/>
                  </a:moveTo>
                  <a:cubicBezTo>
                    <a:pt x="46" y="34"/>
                    <a:pt x="55" y="39"/>
                    <a:pt x="65" y="44"/>
                  </a:cubicBezTo>
                  <a:cubicBezTo>
                    <a:pt x="78" y="38"/>
                    <a:pt x="89" y="32"/>
                    <a:pt x="97" y="25"/>
                  </a:cubicBezTo>
                  <a:cubicBezTo>
                    <a:pt x="42" y="25"/>
                    <a:pt x="42" y="25"/>
                    <a:pt x="42" y="25"/>
                  </a:cubicBezTo>
                  <a:lnTo>
                    <a:pt x="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5"/>
            <p:cNvSpPr>
              <a:spLocks noEditPoints="1"/>
            </p:cNvSpPr>
            <p:nvPr userDrawn="1"/>
          </p:nvSpPr>
          <p:spPr bwMode="auto">
            <a:xfrm>
              <a:off x="12117450" y="4691366"/>
              <a:ext cx="200025" cy="198438"/>
            </a:xfrm>
            <a:custGeom>
              <a:avLst/>
              <a:gdLst>
                <a:gd name="T0" fmla="*/ 70 w 134"/>
                <a:gd name="T1" fmla="*/ 24 h 132"/>
                <a:gd name="T2" fmla="*/ 51 w 134"/>
                <a:gd name="T3" fmla="*/ 93 h 132"/>
                <a:gd name="T4" fmla="*/ 107 w 134"/>
                <a:gd name="T5" fmla="*/ 114 h 132"/>
                <a:gd name="T6" fmla="*/ 134 w 134"/>
                <a:gd name="T7" fmla="*/ 114 h 132"/>
                <a:gd name="T8" fmla="*/ 129 w 134"/>
                <a:gd name="T9" fmla="*/ 128 h 132"/>
                <a:gd name="T10" fmla="*/ 107 w 134"/>
                <a:gd name="T11" fmla="*/ 128 h 132"/>
                <a:gd name="T12" fmla="*/ 44 w 134"/>
                <a:gd name="T13" fmla="*/ 105 h 132"/>
                <a:gd name="T14" fmla="*/ 11 w 134"/>
                <a:gd name="T15" fmla="*/ 132 h 132"/>
                <a:gd name="T16" fmla="*/ 0 w 134"/>
                <a:gd name="T17" fmla="*/ 122 h 132"/>
                <a:gd name="T18" fmla="*/ 35 w 134"/>
                <a:gd name="T19" fmla="*/ 93 h 132"/>
                <a:gd name="T20" fmla="*/ 22 w 134"/>
                <a:gd name="T21" fmla="*/ 63 h 132"/>
                <a:gd name="T22" fmla="*/ 13 w 134"/>
                <a:gd name="T23" fmla="*/ 78 h 132"/>
                <a:gd name="T24" fmla="*/ 3 w 134"/>
                <a:gd name="T25" fmla="*/ 70 h 132"/>
                <a:gd name="T26" fmla="*/ 26 w 134"/>
                <a:gd name="T27" fmla="*/ 0 h 132"/>
                <a:gd name="T28" fmla="*/ 40 w 134"/>
                <a:gd name="T29" fmla="*/ 4 h 132"/>
                <a:gd name="T30" fmla="*/ 36 w 134"/>
                <a:gd name="T31" fmla="*/ 23 h 132"/>
                <a:gd name="T32" fmla="*/ 59 w 134"/>
                <a:gd name="T33" fmla="*/ 23 h 132"/>
                <a:gd name="T34" fmla="*/ 61 w 134"/>
                <a:gd name="T35" fmla="*/ 22 h 132"/>
                <a:gd name="T36" fmla="*/ 70 w 134"/>
                <a:gd name="T37" fmla="*/ 24 h 132"/>
                <a:gd name="T38" fmla="*/ 33 w 134"/>
                <a:gd name="T39" fmla="*/ 34 h 132"/>
                <a:gd name="T40" fmla="*/ 29 w 134"/>
                <a:gd name="T41" fmla="*/ 46 h 132"/>
                <a:gd name="T42" fmla="*/ 42 w 134"/>
                <a:gd name="T43" fmla="*/ 80 h 132"/>
                <a:gd name="T44" fmla="*/ 55 w 134"/>
                <a:gd name="T45" fmla="*/ 34 h 132"/>
                <a:gd name="T46" fmla="*/ 33 w 134"/>
                <a:gd name="T47" fmla="*/ 34 h 132"/>
                <a:gd name="T48" fmla="*/ 96 w 134"/>
                <a:gd name="T49" fmla="*/ 105 h 132"/>
                <a:gd name="T50" fmla="*/ 81 w 134"/>
                <a:gd name="T51" fmla="*/ 105 h 132"/>
                <a:gd name="T52" fmla="*/ 81 w 134"/>
                <a:gd name="T53" fmla="*/ 0 h 132"/>
                <a:gd name="T54" fmla="*/ 96 w 134"/>
                <a:gd name="T55" fmla="*/ 0 h 132"/>
                <a:gd name="T56" fmla="*/ 96 w 134"/>
                <a:gd name="T57" fmla="*/ 36 h 132"/>
                <a:gd name="T58" fmla="*/ 100 w 134"/>
                <a:gd name="T59" fmla="*/ 34 h 132"/>
                <a:gd name="T60" fmla="*/ 130 w 134"/>
                <a:gd name="T61" fmla="*/ 72 h 132"/>
                <a:gd name="T62" fmla="*/ 118 w 134"/>
                <a:gd name="T63" fmla="*/ 79 h 132"/>
                <a:gd name="T64" fmla="*/ 96 w 134"/>
                <a:gd name="T65" fmla="*/ 48 h 132"/>
                <a:gd name="T66" fmla="*/ 96 w 134"/>
                <a:gd name="T67"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2">
                  <a:moveTo>
                    <a:pt x="70" y="24"/>
                  </a:moveTo>
                  <a:cubicBezTo>
                    <a:pt x="67" y="53"/>
                    <a:pt x="60" y="75"/>
                    <a:pt x="51" y="93"/>
                  </a:cubicBezTo>
                  <a:cubicBezTo>
                    <a:pt x="66" y="110"/>
                    <a:pt x="87" y="114"/>
                    <a:pt x="107" y="114"/>
                  </a:cubicBezTo>
                  <a:cubicBezTo>
                    <a:pt x="113" y="114"/>
                    <a:pt x="128" y="114"/>
                    <a:pt x="134" y="114"/>
                  </a:cubicBezTo>
                  <a:cubicBezTo>
                    <a:pt x="132" y="118"/>
                    <a:pt x="129" y="125"/>
                    <a:pt x="129" y="128"/>
                  </a:cubicBezTo>
                  <a:cubicBezTo>
                    <a:pt x="107" y="128"/>
                    <a:pt x="107" y="128"/>
                    <a:pt x="107" y="128"/>
                  </a:cubicBezTo>
                  <a:cubicBezTo>
                    <a:pt x="83" y="128"/>
                    <a:pt x="61" y="124"/>
                    <a:pt x="44" y="105"/>
                  </a:cubicBezTo>
                  <a:cubicBezTo>
                    <a:pt x="35" y="117"/>
                    <a:pt x="24" y="126"/>
                    <a:pt x="11" y="132"/>
                  </a:cubicBezTo>
                  <a:cubicBezTo>
                    <a:pt x="9" y="129"/>
                    <a:pt x="4" y="124"/>
                    <a:pt x="0" y="122"/>
                  </a:cubicBezTo>
                  <a:cubicBezTo>
                    <a:pt x="14" y="116"/>
                    <a:pt x="26" y="106"/>
                    <a:pt x="35" y="93"/>
                  </a:cubicBezTo>
                  <a:cubicBezTo>
                    <a:pt x="30" y="85"/>
                    <a:pt x="26" y="75"/>
                    <a:pt x="22" y="63"/>
                  </a:cubicBezTo>
                  <a:cubicBezTo>
                    <a:pt x="20" y="69"/>
                    <a:pt x="17" y="74"/>
                    <a:pt x="13" y="78"/>
                  </a:cubicBezTo>
                  <a:cubicBezTo>
                    <a:pt x="11" y="76"/>
                    <a:pt x="6" y="72"/>
                    <a:pt x="3" y="70"/>
                  </a:cubicBezTo>
                  <a:cubicBezTo>
                    <a:pt x="13" y="56"/>
                    <a:pt x="22" y="28"/>
                    <a:pt x="26" y="0"/>
                  </a:cubicBezTo>
                  <a:cubicBezTo>
                    <a:pt x="40" y="4"/>
                    <a:pt x="40" y="4"/>
                    <a:pt x="40" y="4"/>
                  </a:cubicBezTo>
                  <a:cubicBezTo>
                    <a:pt x="39" y="10"/>
                    <a:pt x="38" y="16"/>
                    <a:pt x="36" y="23"/>
                  </a:cubicBezTo>
                  <a:cubicBezTo>
                    <a:pt x="59" y="23"/>
                    <a:pt x="59" y="23"/>
                    <a:pt x="59" y="23"/>
                  </a:cubicBezTo>
                  <a:cubicBezTo>
                    <a:pt x="61" y="22"/>
                    <a:pt x="61" y="22"/>
                    <a:pt x="61" y="22"/>
                  </a:cubicBezTo>
                  <a:lnTo>
                    <a:pt x="70" y="24"/>
                  </a:lnTo>
                  <a:close/>
                  <a:moveTo>
                    <a:pt x="33" y="34"/>
                  </a:moveTo>
                  <a:cubicBezTo>
                    <a:pt x="31" y="38"/>
                    <a:pt x="30" y="42"/>
                    <a:pt x="29" y="46"/>
                  </a:cubicBezTo>
                  <a:cubicBezTo>
                    <a:pt x="33" y="60"/>
                    <a:pt x="37" y="71"/>
                    <a:pt x="42" y="80"/>
                  </a:cubicBezTo>
                  <a:cubicBezTo>
                    <a:pt x="48" y="68"/>
                    <a:pt x="52" y="52"/>
                    <a:pt x="55" y="34"/>
                  </a:cubicBezTo>
                  <a:lnTo>
                    <a:pt x="33" y="34"/>
                  </a:lnTo>
                  <a:close/>
                  <a:moveTo>
                    <a:pt x="96" y="105"/>
                  </a:moveTo>
                  <a:cubicBezTo>
                    <a:pt x="81" y="105"/>
                    <a:pt x="81" y="105"/>
                    <a:pt x="81" y="105"/>
                  </a:cubicBezTo>
                  <a:cubicBezTo>
                    <a:pt x="81" y="0"/>
                    <a:pt x="81" y="0"/>
                    <a:pt x="81" y="0"/>
                  </a:cubicBezTo>
                  <a:cubicBezTo>
                    <a:pt x="96" y="0"/>
                    <a:pt x="96" y="0"/>
                    <a:pt x="96" y="0"/>
                  </a:cubicBezTo>
                  <a:cubicBezTo>
                    <a:pt x="96" y="36"/>
                    <a:pt x="96" y="36"/>
                    <a:pt x="96" y="36"/>
                  </a:cubicBezTo>
                  <a:cubicBezTo>
                    <a:pt x="100" y="34"/>
                    <a:pt x="100" y="34"/>
                    <a:pt x="100" y="34"/>
                  </a:cubicBezTo>
                  <a:cubicBezTo>
                    <a:pt x="111" y="46"/>
                    <a:pt x="124" y="62"/>
                    <a:pt x="130" y="72"/>
                  </a:cubicBezTo>
                  <a:cubicBezTo>
                    <a:pt x="118" y="79"/>
                    <a:pt x="118" y="79"/>
                    <a:pt x="118" y="79"/>
                  </a:cubicBezTo>
                  <a:cubicBezTo>
                    <a:pt x="113" y="71"/>
                    <a:pt x="105" y="59"/>
                    <a:pt x="96" y="48"/>
                  </a:cubicBezTo>
                  <a:lnTo>
                    <a:pt x="96"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40" name="图片 3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24320" y="1023885"/>
            <a:ext cx="943360" cy="92403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前言">
    <p:spTree>
      <p:nvGrpSpPr>
        <p:cNvPr id="1" name=""/>
        <p:cNvGrpSpPr/>
        <p:nvPr/>
      </p:nvGrpSpPr>
      <p:grpSpPr>
        <a:xfrm>
          <a:off x="0" y="0"/>
          <a:ext cx="0" cy="0"/>
          <a:chOff x="0" y="0"/>
          <a:chExt cx="0" cy="0"/>
        </a:xfrm>
      </p:grpSpPr>
      <p:sp>
        <p:nvSpPr>
          <p:cNvPr id="7" name="矩形 6"/>
          <p:cNvSpPr/>
          <p:nvPr userDrawn="1"/>
        </p:nvSpPr>
        <p:spPr>
          <a:xfrm>
            <a:off x="0" y="3590223"/>
            <a:ext cx="3407343" cy="3267777"/>
          </a:xfrm>
          <a:prstGeom prst="rect">
            <a:avLst/>
          </a:prstGeom>
          <a:blipFill dpi="0" rotWithShape="1">
            <a:blip r:embed="rId2">
              <a:alphaModFix amt="38000"/>
            </a:blip>
            <a:srcRect/>
            <a:stretch>
              <a:fillRect/>
            </a:stretch>
          </a:blip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10" name="矩形 9"/>
          <p:cNvSpPr/>
          <p:nvPr userDrawn="1"/>
        </p:nvSpPr>
        <p:spPr>
          <a:xfrm>
            <a:off x="0" y="0"/>
            <a:ext cx="12192000" cy="510140"/>
          </a:xfrm>
          <a:prstGeom prst="rect">
            <a:avLst/>
          </a:prstGeom>
          <a:gradFill>
            <a:gsLst>
              <a:gs pos="20000">
                <a:srgbClr val="D70000"/>
              </a:gs>
              <a:gs pos="100000">
                <a:srgbClr val="FF9C00"/>
              </a:gs>
            </a:gsLst>
            <a:lin ang="0" scaled="0"/>
          </a:grad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3859731" cy="1225211"/>
          </a:xfrm>
          <a:prstGeom prst="rect">
            <a:avLst/>
          </a:prstGeom>
        </p:spPr>
      </p:pic>
      <p:sp>
        <p:nvSpPr>
          <p:cNvPr id="2" name="标题 1"/>
          <p:cNvSpPr>
            <a:spLocks noGrp="1"/>
          </p:cNvSpPr>
          <p:nvPr>
            <p:ph type="title" hasCustomPrompt="1"/>
          </p:nvPr>
        </p:nvSpPr>
        <p:spPr>
          <a:xfrm>
            <a:off x="632179" y="1144588"/>
            <a:ext cx="1044221" cy="4960938"/>
          </a:xfrm>
        </p:spPr>
        <p:txBody>
          <a:bodyPr vert="eaVert" anchor="b">
            <a:noAutofit/>
          </a:bodyPr>
          <a:lstStyle>
            <a:lvl1pPr>
              <a:lnSpc>
                <a:spcPct val="100000"/>
              </a:lnSpc>
              <a:defRPr sz="7200" b="1">
                <a:gradFill>
                  <a:gsLst>
                    <a:gs pos="20000">
                      <a:schemeClr val="accent6"/>
                    </a:gs>
                    <a:gs pos="100000">
                      <a:schemeClr val="accent6">
                        <a:lumMod val="50000"/>
                      </a:schemeClr>
                    </a:gs>
                  </a:gsLst>
                  <a:lin ang="0" scaled="0"/>
                </a:gradFill>
                <a:effectLst>
                  <a:glow rad="25400">
                    <a:schemeClr val="accent4">
                      <a:alpha val="40000"/>
                    </a:schemeClr>
                  </a:glow>
                </a:effectLst>
              </a:defRPr>
            </a:lvl1pPr>
          </a:lstStyle>
          <a:p>
            <a:r>
              <a:rPr lang="zh-CN" altLang="en-US" dirty="0" smtClean="0"/>
              <a:t>前言</a:t>
            </a:r>
            <a:endParaRPr lang="zh-CN" altLang="en-US" dirty="0"/>
          </a:p>
        </p:txBody>
      </p:sp>
      <p:sp>
        <p:nvSpPr>
          <p:cNvPr id="3" name="内容占位符 2"/>
          <p:cNvSpPr>
            <a:spLocks noGrp="1"/>
          </p:cNvSpPr>
          <p:nvPr>
            <p:ph idx="1" hasCustomPrompt="1"/>
          </p:nvPr>
        </p:nvSpPr>
        <p:spPr>
          <a:xfrm>
            <a:off x="2218266" y="1144588"/>
            <a:ext cx="9471378" cy="4960938"/>
          </a:xfrm>
          <a:ln w="25400">
            <a:noFill/>
          </a:ln>
        </p:spPr>
        <p:txBody>
          <a:bodyPr/>
          <a:lstStyle>
            <a:lvl1pPr marL="0" marR="0" indent="720000" algn="l" defTabSz="914400" rtl="0" eaLnBrk="1" fontAlgn="auto" latinLnBrk="0" hangingPunct="1">
              <a:lnSpc>
                <a:spcPct val="120000"/>
              </a:lnSpc>
              <a:spcBef>
                <a:spcPts val="0"/>
              </a:spcBef>
              <a:spcAft>
                <a:spcPts val="1000"/>
              </a:spcAft>
              <a:buClrTx/>
              <a:buSzTx/>
              <a:buFont typeface="Arial" panose="020B0604020202020204" pitchFamily="34" charset="0"/>
              <a:buNone/>
              <a:tabLst/>
              <a:defRPr b="1"/>
            </a:lvl1pPr>
            <a:lvl2pPr marL="36000" indent="720000">
              <a:lnSpc>
                <a:spcPct val="120000"/>
              </a:lnSpc>
              <a:buNone/>
              <a:defRPr/>
            </a:lvl2pPr>
            <a:lvl3pPr marL="36000" indent="720000">
              <a:lnSpc>
                <a:spcPct val="120000"/>
              </a:lnSpc>
              <a:buNone/>
              <a:defRPr/>
            </a:lvl3pPr>
            <a:lvl4pPr marL="36000" indent="720000">
              <a:lnSpc>
                <a:spcPct val="120000"/>
              </a:lnSpc>
              <a:buNone/>
              <a:defRPr/>
            </a:lvl4pPr>
            <a:lvl5pPr marL="36000" indent="720000">
              <a:lnSpc>
                <a:spcPct val="120000"/>
              </a:lnSpc>
              <a:buNone/>
              <a:defRPr/>
            </a:lvl5pPr>
          </a:lstStyle>
          <a:p>
            <a:pPr marL="0" marR="0" lvl="0" indent="720000" algn="l" defTabSz="914400" rtl="0" eaLnBrk="1" fontAlgn="auto" latinLnBrk="0" hangingPunct="1">
              <a:lnSpc>
                <a:spcPct val="120000"/>
              </a:lnSpc>
              <a:spcBef>
                <a:spcPts val="0"/>
              </a:spcBef>
              <a:spcAft>
                <a:spcPts val="1000"/>
              </a:spcAft>
              <a:buClrTx/>
              <a:buSzTx/>
              <a:buFont typeface="Arial" panose="020B0604020202020204" pitchFamily="34" charset="0"/>
              <a:buNone/>
              <a:tabLst/>
              <a:defRPr/>
            </a:pPr>
            <a:r>
              <a:rPr lang="zh-CN" altLang="en-US" dirty="0" smtClean="0"/>
              <a:t>编辑母版文本样式编辑母版文本样式编辑母版文本样式编辑母版文本样式编辑母版文本样式编辑母版文本样式</a:t>
            </a:r>
          </a:p>
          <a:p>
            <a:pPr lvl="0"/>
            <a:endParaRPr lang="zh-CN" altLang="en-US" dirty="0"/>
          </a:p>
        </p:txBody>
      </p:sp>
      <p:grpSp>
        <p:nvGrpSpPr>
          <p:cNvPr id="13" name="组合 12"/>
          <p:cNvGrpSpPr/>
          <p:nvPr userDrawn="1"/>
        </p:nvGrpSpPr>
        <p:grpSpPr>
          <a:xfrm>
            <a:off x="9992140" y="124037"/>
            <a:ext cx="2025677" cy="269792"/>
            <a:chOff x="8729725" y="4570716"/>
            <a:chExt cx="3587750" cy="477838"/>
          </a:xfrm>
          <a:solidFill>
            <a:schemeClr val="bg1">
              <a:alpha val="84000"/>
            </a:schemeClr>
          </a:solidFill>
        </p:grpSpPr>
        <p:sp>
          <p:nvSpPr>
            <p:cNvPr id="1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3"/>
            <p:cNvSpPr>
              <a:spLocks noEditPoints="1"/>
            </p:cNvSpPr>
            <p:nvPr userDrawn="1"/>
          </p:nvSpPr>
          <p:spPr bwMode="auto">
            <a:xfrm>
              <a:off x="11687238" y="4692954"/>
              <a:ext cx="201613" cy="196850"/>
            </a:xfrm>
            <a:custGeom>
              <a:avLst/>
              <a:gdLst>
                <a:gd name="T0" fmla="*/ 109 w 136"/>
                <a:gd name="T1" fmla="*/ 93 h 131"/>
                <a:gd name="T2" fmla="*/ 126 w 136"/>
                <a:gd name="T3" fmla="*/ 131 h 131"/>
                <a:gd name="T4" fmla="*/ 68 w 136"/>
                <a:gd name="T5" fmla="*/ 131 h 131"/>
                <a:gd name="T6" fmla="*/ 93 w 136"/>
                <a:gd name="T7" fmla="*/ 93 h 131"/>
                <a:gd name="T8" fmla="*/ 73 w 136"/>
                <a:gd name="T9" fmla="*/ 71 h 131"/>
                <a:gd name="T10" fmla="*/ 44 w 136"/>
                <a:gd name="T11" fmla="*/ 82 h 131"/>
                <a:gd name="T12" fmla="*/ 72 w 136"/>
                <a:gd name="T13" fmla="*/ 85 h 131"/>
                <a:gd name="T14" fmla="*/ 44 w 136"/>
                <a:gd name="T15" fmla="*/ 100 h 131"/>
                <a:gd name="T16" fmla="*/ 38 w 136"/>
                <a:gd name="T17" fmla="*/ 129 h 131"/>
                <a:gd name="T18" fmla="*/ 14 w 136"/>
                <a:gd name="T19" fmla="*/ 119 h 131"/>
                <a:gd name="T20" fmla="*/ 31 w 136"/>
                <a:gd name="T21" fmla="*/ 117 h 131"/>
                <a:gd name="T22" fmla="*/ 3 w 136"/>
                <a:gd name="T23" fmla="*/ 104 h 131"/>
                <a:gd name="T24" fmla="*/ 31 w 136"/>
                <a:gd name="T25" fmla="*/ 89 h 131"/>
                <a:gd name="T26" fmla="*/ 31 w 136"/>
                <a:gd name="T27" fmla="*/ 80 h 131"/>
                <a:gd name="T28" fmla="*/ 33 w 136"/>
                <a:gd name="T29" fmla="*/ 69 h 131"/>
                <a:gd name="T30" fmla="*/ 0 w 136"/>
                <a:gd name="T31" fmla="*/ 75 h 131"/>
                <a:gd name="T32" fmla="*/ 14 w 136"/>
                <a:gd name="T33" fmla="*/ 58 h 131"/>
                <a:gd name="T34" fmla="*/ 35 w 136"/>
                <a:gd name="T35" fmla="*/ 49 h 131"/>
                <a:gd name="T36" fmla="*/ 1 w 136"/>
                <a:gd name="T37" fmla="*/ 37 h 131"/>
                <a:gd name="T38" fmla="*/ 25 w 136"/>
                <a:gd name="T39" fmla="*/ 25 h 131"/>
                <a:gd name="T40" fmla="*/ 7 w 136"/>
                <a:gd name="T41" fmla="*/ 14 h 131"/>
                <a:gd name="T42" fmla="*/ 25 w 136"/>
                <a:gd name="T43" fmla="*/ 0 h 131"/>
                <a:gd name="T44" fmla="*/ 37 w 136"/>
                <a:gd name="T45" fmla="*/ 14 h 131"/>
                <a:gd name="T46" fmla="*/ 53 w 136"/>
                <a:gd name="T47" fmla="*/ 24 h 131"/>
                <a:gd name="T48" fmla="*/ 75 w 136"/>
                <a:gd name="T49" fmla="*/ 7 h 131"/>
                <a:gd name="T50" fmla="*/ 70 w 136"/>
                <a:gd name="T51" fmla="*/ 38 h 131"/>
                <a:gd name="T52" fmla="*/ 84 w 136"/>
                <a:gd name="T53" fmla="*/ 0 h 131"/>
                <a:gd name="T54" fmla="*/ 92 w 136"/>
                <a:gd name="T55" fmla="*/ 26 h 131"/>
                <a:gd name="T56" fmla="*/ 133 w 136"/>
                <a:gd name="T57" fmla="*/ 37 h 131"/>
                <a:gd name="T58" fmla="*/ 45 w 136"/>
                <a:gd name="T59" fmla="*/ 36 h 131"/>
                <a:gd name="T60" fmla="*/ 38 w 136"/>
                <a:gd name="T61" fmla="*/ 24 h 131"/>
                <a:gd name="T62" fmla="*/ 45 w 136"/>
                <a:gd name="T63" fmla="*/ 36 h 131"/>
                <a:gd name="T64" fmla="*/ 71 w 136"/>
                <a:gd name="T65" fmla="*/ 48 h 131"/>
                <a:gd name="T66" fmla="*/ 44 w 136"/>
                <a:gd name="T67" fmla="*/ 57 h 131"/>
                <a:gd name="T68" fmla="*/ 58 w 136"/>
                <a:gd name="T69" fmla="*/ 56 h 131"/>
                <a:gd name="T70" fmla="*/ 90 w 136"/>
                <a:gd name="T71" fmla="*/ 37 h 131"/>
                <a:gd name="T72" fmla="*/ 111 w 136"/>
                <a:gd name="T73" fmla="*/ 3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 h="131">
                  <a:moveTo>
                    <a:pt x="125" y="37"/>
                  </a:moveTo>
                  <a:cubicBezTo>
                    <a:pt x="122" y="59"/>
                    <a:pt x="117" y="78"/>
                    <a:pt x="109" y="93"/>
                  </a:cubicBezTo>
                  <a:cubicBezTo>
                    <a:pt x="116" y="104"/>
                    <a:pt x="124" y="113"/>
                    <a:pt x="136" y="119"/>
                  </a:cubicBezTo>
                  <a:cubicBezTo>
                    <a:pt x="132" y="122"/>
                    <a:pt x="128" y="127"/>
                    <a:pt x="126" y="131"/>
                  </a:cubicBezTo>
                  <a:cubicBezTo>
                    <a:pt x="116" y="125"/>
                    <a:pt x="107" y="116"/>
                    <a:pt x="100" y="106"/>
                  </a:cubicBezTo>
                  <a:cubicBezTo>
                    <a:pt x="92" y="116"/>
                    <a:pt x="82" y="125"/>
                    <a:pt x="68" y="131"/>
                  </a:cubicBezTo>
                  <a:cubicBezTo>
                    <a:pt x="67" y="128"/>
                    <a:pt x="63" y="122"/>
                    <a:pt x="60" y="119"/>
                  </a:cubicBezTo>
                  <a:cubicBezTo>
                    <a:pt x="75" y="113"/>
                    <a:pt x="85" y="104"/>
                    <a:pt x="93" y="93"/>
                  </a:cubicBezTo>
                  <a:cubicBezTo>
                    <a:pt x="88" y="82"/>
                    <a:pt x="84" y="70"/>
                    <a:pt x="82" y="57"/>
                  </a:cubicBezTo>
                  <a:cubicBezTo>
                    <a:pt x="79" y="63"/>
                    <a:pt x="76" y="67"/>
                    <a:pt x="73" y="71"/>
                  </a:cubicBezTo>
                  <a:cubicBezTo>
                    <a:pt x="72" y="69"/>
                    <a:pt x="68" y="66"/>
                    <a:pt x="65" y="63"/>
                  </a:cubicBezTo>
                  <a:cubicBezTo>
                    <a:pt x="59" y="70"/>
                    <a:pt x="51" y="77"/>
                    <a:pt x="44" y="82"/>
                  </a:cubicBezTo>
                  <a:cubicBezTo>
                    <a:pt x="44" y="88"/>
                    <a:pt x="44" y="88"/>
                    <a:pt x="44" y="88"/>
                  </a:cubicBezTo>
                  <a:cubicBezTo>
                    <a:pt x="53" y="87"/>
                    <a:pt x="63" y="86"/>
                    <a:pt x="72" y="85"/>
                  </a:cubicBezTo>
                  <a:cubicBezTo>
                    <a:pt x="72" y="97"/>
                    <a:pt x="72" y="97"/>
                    <a:pt x="72" y="97"/>
                  </a:cubicBezTo>
                  <a:cubicBezTo>
                    <a:pt x="44" y="100"/>
                    <a:pt x="44" y="100"/>
                    <a:pt x="44" y="100"/>
                  </a:cubicBezTo>
                  <a:cubicBezTo>
                    <a:pt x="44" y="117"/>
                    <a:pt x="44" y="117"/>
                    <a:pt x="44" y="117"/>
                  </a:cubicBezTo>
                  <a:cubicBezTo>
                    <a:pt x="44" y="123"/>
                    <a:pt x="43" y="127"/>
                    <a:pt x="38" y="129"/>
                  </a:cubicBezTo>
                  <a:cubicBezTo>
                    <a:pt x="34" y="131"/>
                    <a:pt x="28" y="131"/>
                    <a:pt x="18" y="131"/>
                  </a:cubicBezTo>
                  <a:cubicBezTo>
                    <a:pt x="18" y="127"/>
                    <a:pt x="16" y="122"/>
                    <a:pt x="14" y="119"/>
                  </a:cubicBezTo>
                  <a:cubicBezTo>
                    <a:pt x="21" y="119"/>
                    <a:pt x="27" y="119"/>
                    <a:pt x="29" y="119"/>
                  </a:cubicBezTo>
                  <a:cubicBezTo>
                    <a:pt x="31" y="119"/>
                    <a:pt x="31" y="119"/>
                    <a:pt x="31" y="117"/>
                  </a:cubicBezTo>
                  <a:cubicBezTo>
                    <a:pt x="31" y="101"/>
                    <a:pt x="31" y="101"/>
                    <a:pt x="31" y="101"/>
                  </a:cubicBezTo>
                  <a:cubicBezTo>
                    <a:pt x="3" y="104"/>
                    <a:pt x="3" y="104"/>
                    <a:pt x="3" y="104"/>
                  </a:cubicBezTo>
                  <a:cubicBezTo>
                    <a:pt x="1" y="92"/>
                    <a:pt x="1" y="92"/>
                    <a:pt x="1" y="92"/>
                  </a:cubicBezTo>
                  <a:cubicBezTo>
                    <a:pt x="10" y="91"/>
                    <a:pt x="20" y="90"/>
                    <a:pt x="31" y="89"/>
                  </a:cubicBezTo>
                  <a:cubicBezTo>
                    <a:pt x="31" y="80"/>
                    <a:pt x="31" y="80"/>
                    <a:pt x="31" y="80"/>
                  </a:cubicBezTo>
                  <a:cubicBezTo>
                    <a:pt x="31" y="80"/>
                    <a:pt x="31" y="80"/>
                    <a:pt x="31" y="80"/>
                  </a:cubicBezTo>
                  <a:cubicBezTo>
                    <a:pt x="36" y="77"/>
                    <a:pt x="41" y="73"/>
                    <a:pt x="46" y="69"/>
                  </a:cubicBezTo>
                  <a:cubicBezTo>
                    <a:pt x="33" y="69"/>
                    <a:pt x="33" y="69"/>
                    <a:pt x="33" y="69"/>
                  </a:cubicBezTo>
                  <a:cubicBezTo>
                    <a:pt x="26" y="75"/>
                    <a:pt x="18" y="81"/>
                    <a:pt x="10" y="85"/>
                  </a:cubicBezTo>
                  <a:cubicBezTo>
                    <a:pt x="8" y="83"/>
                    <a:pt x="3" y="78"/>
                    <a:pt x="0" y="75"/>
                  </a:cubicBezTo>
                  <a:cubicBezTo>
                    <a:pt x="5" y="73"/>
                    <a:pt x="10" y="70"/>
                    <a:pt x="14" y="67"/>
                  </a:cubicBezTo>
                  <a:cubicBezTo>
                    <a:pt x="14" y="58"/>
                    <a:pt x="14" y="58"/>
                    <a:pt x="14" y="58"/>
                  </a:cubicBezTo>
                  <a:cubicBezTo>
                    <a:pt x="26" y="58"/>
                    <a:pt x="26" y="58"/>
                    <a:pt x="26" y="58"/>
                  </a:cubicBezTo>
                  <a:cubicBezTo>
                    <a:pt x="29" y="55"/>
                    <a:pt x="32" y="52"/>
                    <a:pt x="35" y="49"/>
                  </a:cubicBezTo>
                  <a:cubicBezTo>
                    <a:pt x="1" y="49"/>
                    <a:pt x="1" y="49"/>
                    <a:pt x="1" y="49"/>
                  </a:cubicBezTo>
                  <a:cubicBezTo>
                    <a:pt x="1" y="37"/>
                    <a:pt x="1" y="37"/>
                    <a:pt x="1" y="37"/>
                  </a:cubicBezTo>
                  <a:cubicBezTo>
                    <a:pt x="25" y="37"/>
                    <a:pt x="25" y="37"/>
                    <a:pt x="25" y="37"/>
                  </a:cubicBezTo>
                  <a:cubicBezTo>
                    <a:pt x="25" y="25"/>
                    <a:pt x="25" y="25"/>
                    <a:pt x="25" y="25"/>
                  </a:cubicBezTo>
                  <a:cubicBezTo>
                    <a:pt x="7" y="25"/>
                    <a:pt x="7" y="25"/>
                    <a:pt x="7" y="25"/>
                  </a:cubicBezTo>
                  <a:cubicBezTo>
                    <a:pt x="7" y="14"/>
                    <a:pt x="7" y="14"/>
                    <a:pt x="7" y="14"/>
                  </a:cubicBezTo>
                  <a:cubicBezTo>
                    <a:pt x="25" y="14"/>
                    <a:pt x="25" y="14"/>
                    <a:pt x="25" y="14"/>
                  </a:cubicBezTo>
                  <a:cubicBezTo>
                    <a:pt x="25" y="0"/>
                    <a:pt x="25" y="0"/>
                    <a:pt x="25" y="0"/>
                  </a:cubicBezTo>
                  <a:cubicBezTo>
                    <a:pt x="37" y="0"/>
                    <a:pt x="37" y="0"/>
                    <a:pt x="37" y="0"/>
                  </a:cubicBezTo>
                  <a:cubicBezTo>
                    <a:pt x="37" y="14"/>
                    <a:pt x="37" y="14"/>
                    <a:pt x="37" y="14"/>
                  </a:cubicBezTo>
                  <a:cubicBezTo>
                    <a:pt x="53" y="14"/>
                    <a:pt x="53" y="14"/>
                    <a:pt x="53" y="14"/>
                  </a:cubicBezTo>
                  <a:cubicBezTo>
                    <a:pt x="53" y="24"/>
                    <a:pt x="53" y="24"/>
                    <a:pt x="53" y="24"/>
                  </a:cubicBezTo>
                  <a:cubicBezTo>
                    <a:pt x="57" y="17"/>
                    <a:pt x="60" y="11"/>
                    <a:pt x="63" y="3"/>
                  </a:cubicBezTo>
                  <a:cubicBezTo>
                    <a:pt x="75" y="7"/>
                    <a:pt x="75" y="7"/>
                    <a:pt x="75" y="7"/>
                  </a:cubicBezTo>
                  <a:cubicBezTo>
                    <a:pt x="71" y="18"/>
                    <a:pt x="66" y="28"/>
                    <a:pt x="59" y="38"/>
                  </a:cubicBezTo>
                  <a:cubicBezTo>
                    <a:pt x="70" y="38"/>
                    <a:pt x="70" y="38"/>
                    <a:pt x="70" y="38"/>
                  </a:cubicBezTo>
                  <a:cubicBezTo>
                    <a:pt x="70" y="49"/>
                    <a:pt x="70" y="49"/>
                    <a:pt x="70" y="49"/>
                  </a:cubicBezTo>
                  <a:cubicBezTo>
                    <a:pt x="77" y="35"/>
                    <a:pt x="82" y="18"/>
                    <a:pt x="84" y="0"/>
                  </a:cubicBezTo>
                  <a:cubicBezTo>
                    <a:pt x="98" y="2"/>
                    <a:pt x="98" y="2"/>
                    <a:pt x="98" y="2"/>
                  </a:cubicBezTo>
                  <a:cubicBezTo>
                    <a:pt x="96" y="11"/>
                    <a:pt x="95" y="19"/>
                    <a:pt x="92" y="26"/>
                  </a:cubicBezTo>
                  <a:cubicBezTo>
                    <a:pt x="133" y="26"/>
                    <a:pt x="133" y="26"/>
                    <a:pt x="133" y="26"/>
                  </a:cubicBezTo>
                  <a:cubicBezTo>
                    <a:pt x="133" y="37"/>
                    <a:pt x="133" y="37"/>
                    <a:pt x="133" y="37"/>
                  </a:cubicBezTo>
                  <a:cubicBezTo>
                    <a:pt x="125" y="37"/>
                    <a:pt x="125" y="37"/>
                    <a:pt x="125" y="37"/>
                  </a:cubicBezTo>
                  <a:close/>
                  <a:moveTo>
                    <a:pt x="45" y="36"/>
                  </a:moveTo>
                  <a:cubicBezTo>
                    <a:pt x="48" y="33"/>
                    <a:pt x="50" y="28"/>
                    <a:pt x="53" y="24"/>
                  </a:cubicBezTo>
                  <a:cubicBezTo>
                    <a:pt x="38" y="24"/>
                    <a:pt x="38" y="24"/>
                    <a:pt x="38" y="24"/>
                  </a:cubicBezTo>
                  <a:cubicBezTo>
                    <a:pt x="38" y="36"/>
                    <a:pt x="38" y="36"/>
                    <a:pt x="38" y="36"/>
                  </a:cubicBezTo>
                  <a:lnTo>
                    <a:pt x="45" y="36"/>
                  </a:lnTo>
                  <a:close/>
                  <a:moveTo>
                    <a:pt x="63" y="60"/>
                  </a:moveTo>
                  <a:cubicBezTo>
                    <a:pt x="66" y="57"/>
                    <a:pt x="68" y="53"/>
                    <a:pt x="71" y="48"/>
                  </a:cubicBezTo>
                  <a:cubicBezTo>
                    <a:pt x="52" y="48"/>
                    <a:pt x="52" y="48"/>
                    <a:pt x="52" y="48"/>
                  </a:cubicBezTo>
                  <a:cubicBezTo>
                    <a:pt x="49" y="51"/>
                    <a:pt x="47" y="54"/>
                    <a:pt x="44" y="57"/>
                  </a:cubicBezTo>
                  <a:cubicBezTo>
                    <a:pt x="56" y="57"/>
                    <a:pt x="56" y="57"/>
                    <a:pt x="56" y="57"/>
                  </a:cubicBezTo>
                  <a:cubicBezTo>
                    <a:pt x="58" y="56"/>
                    <a:pt x="58" y="56"/>
                    <a:pt x="58" y="56"/>
                  </a:cubicBezTo>
                  <a:lnTo>
                    <a:pt x="63" y="60"/>
                  </a:lnTo>
                  <a:close/>
                  <a:moveTo>
                    <a:pt x="90" y="37"/>
                  </a:moveTo>
                  <a:cubicBezTo>
                    <a:pt x="92" y="52"/>
                    <a:pt x="96" y="65"/>
                    <a:pt x="101" y="78"/>
                  </a:cubicBezTo>
                  <a:cubicBezTo>
                    <a:pt x="106" y="66"/>
                    <a:pt x="109" y="53"/>
                    <a:pt x="111" y="37"/>
                  </a:cubicBez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4"/>
            <p:cNvSpPr>
              <a:spLocks noEditPoints="1"/>
            </p:cNvSpPr>
            <p:nvPr userDrawn="1"/>
          </p:nvSpPr>
          <p:spPr bwMode="auto">
            <a:xfrm>
              <a:off x="11906313" y="4691366"/>
              <a:ext cx="195263" cy="198438"/>
            </a:xfrm>
            <a:custGeom>
              <a:avLst/>
              <a:gdLst>
                <a:gd name="T0" fmla="*/ 119 w 131"/>
                <a:gd name="T1" fmla="*/ 19 h 132"/>
                <a:gd name="T2" fmla="*/ 82 w 131"/>
                <a:gd name="T3" fmla="*/ 49 h 132"/>
                <a:gd name="T4" fmla="*/ 131 w 131"/>
                <a:gd name="T5" fmla="*/ 56 h 132"/>
                <a:gd name="T6" fmla="*/ 123 w 131"/>
                <a:gd name="T7" fmla="*/ 68 h 132"/>
                <a:gd name="T8" fmla="*/ 65 w 131"/>
                <a:gd name="T9" fmla="*/ 56 h 132"/>
                <a:gd name="T10" fmla="*/ 5 w 131"/>
                <a:gd name="T11" fmla="*/ 70 h 132"/>
                <a:gd name="T12" fmla="*/ 0 w 131"/>
                <a:gd name="T13" fmla="*/ 58 h 132"/>
                <a:gd name="T14" fmla="*/ 50 w 131"/>
                <a:gd name="T15" fmla="*/ 49 h 132"/>
                <a:gd name="T16" fmla="*/ 31 w 131"/>
                <a:gd name="T17" fmla="*/ 34 h 132"/>
                <a:gd name="T18" fmla="*/ 13 w 131"/>
                <a:gd name="T19" fmla="*/ 46 h 132"/>
                <a:gd name="T20" fmla="*/ 5 w 131"/>
                <a:gd name="T21" fmla="*/ 36 h 132"/>
                <a:gd name="T22" fmla="*/ 47 w 131"/>
                <a:gd name="T23" fmla="*/ 0 h 132"/>
                <a:gd name="T24" fmla="*/ 60 w 131"/>
                <a:gd name="T25" fmla="*/ 2 h 132"/>
                <a:gd name="T26" fmla="*/ 52 w 131"/>
                <a:gd name="T27" fmla="*/ 14 h 132"/>
                <a:gd name="T28" fmla="*/ 108 w 131"/>
                <a:gd name="T29" fmla="*/ 14 h 132"/>
                <a:gd name="T30" fmla="*/ 111 w 131"/>
                <a:gd name="T31" fmla="*/ 14 h 132"/>
                <a:gd name="T32" fmla="*/ 119 w 131"/>
                <a:gd name="T33" fmla="*/ 19 h 132"/>
                <a:gd name="T34" fmla="*/ 119 w 131"/>
                <a:gd name="T35" fmla="*/ 79 h 132"/>
                <a:gd name="T36" fmla="*/ 118 w 131"/>
                <a:gd name="T37" fmla="*/ 85 h 132"/>
                <a:gd name="T38" fmla="*/ 106 w 131"/>
                <a:gd name="T39" fmla="*/ 126 h 132"/>
                <a:gd name="T40" fmla="*/ 93 w 131"/>
                <a:gd name="T41" fmla="*/ 130 h 132"/>
                <a:gd name="T42" fmla="*/ 71 w 131"/>
                <a:gd name="T43" fmla="*/ 130 h 132"/>
                <a:gd name="T44" fmla="*/ 66 w 131"/>
                <a:gd name="T45" fmla="*/ 118 h 132"/>
                <a:gd name="T46" fmla="*/ 89 w 131"/>
                <a:gd name="T47" fmla="*/ 120 h 132"/>
                <a:gd name="T48" fmla="*/ 95 w 131"/>
                <a:gd name="T49" fmla="*/ 118 h 132"/>
                <a:gd name="T50" fmla="*/ 104 w 131"/>
                <a:gd name="T51" fmla="*/ 91 h 132"/>
                <a:gd name="T52" fmla="*/ 63 w 131"/>
                <a:gd name="T53" fmla="*/ 91 h 132"/>
                <a:gd name="T54" fmla="*/ 9 w 131"/>
                <a:gd name="T55" fmla="*/ 132 h 132"/>
                <a:gd name="T56" fmla="*/ 1 w 131"/>
                <a:gd name="T57" fmla="*/ 121 h 132"/>
                <a:gd name="T58" fmla="*/ 48 w 131"/>
                <a:gd name="T59" fmla="*/ 91 h 132"/>
                <a:gd name="T60" fmla="*/ 11 w 131"/>
                <a:gd name="T61" fmla="*/ 91 h 132"/>
                <a:gd name="T62" fmla="*/ 11 w 131"/>
                <a:gd name="T63" fmla="*/ 79 h 132"/>
                <a:gd name="T64" fmla="*/ 53 w 131"/>
                <a:gd name="T65" fmla="*/ 79 h 132"/>
                <a:gd name="T66" fmla="*/ 55 w 131"/>
                <a:gd name="T67" fmla="*/ 66 h 132"/>
                <a:gd name="T68" fmla="*/ 69 w 131"/>
                <a:gd name="T69" fmla="*/ 67 h 132"/>
                <a:gd name="T70" fmla="*/ 66 w 131"/>
                <a:gd name="T71" fmla="*/ 80 h 132"/>
                <a:gd name="T72" fmla="*/ 119 w 131"/>
                <a:gd name="T73" fmla="*/ 79 h 132"/>
                <a:gd name="T74" fmla="*/ 40 w 131"/>
                <a:gd name="T75" fmla="*/ 27 h 132"/>
                <a:gd name="T76" fmla="*/ 65 w 131"/>
                <a:gd name="T77" fmla="*/ 44 h 132"/>
                <a:gd name="T78" fmla="*/ 97 w 131"/>
                <a:gd name="T79" fmla="*/ 25 h 132"/>
                <a:gd name="T80" fmla="*/ 42 w 131"/>
                <a:gd name="T81" fmla="*/ 25 h 132"/>
                <a:gd name="T82" fmla="*/ 40 w 131"/>
                <a:gd name="T83" fmla="*/ 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32">
                  <a:moveTo>
                    <a:pt x="119" y="19"/>
                  </a:moveTo>
                  <a:cubicBezTo>
                    <a:pt x="110" y="32"/>
                    <a:pt x="97" y="42"/>
                    <a:pt x="82" y="49"/>
                  </a:cubicBezTo>
                  <a:cubicBezTo>
                    <a:pt x="96" y="53"/>
                    <a:pt x="113" y="55"/>
                    <a:pt x="131" y="56"/>
                  </a:cubicBezTo>
                  <a:cubicBezTo>
                    <a:pt x="128" y="59"/>
                    <a:pt x="125" y="64"/>
                    <a:pt x="123" y="68"/>
                  </a:cubicBezTo>
                  <a:cubicBezTo>
                    <a:pt x="101" y="66"/>
                    <a:pt x="82" y="63"/>
                    <a:pt x="65" y="56"/>
                  </a:cubicBezTo>
                  <a:cubicBezTo>
                    <a:pt x="47" y="63"/>
                    <a:pt x="26" y="67"/>
                    <a:pt x="5" y="70"/>
                  </a:cubicBezTo>
                  <a:cubicBezTo>
                    <a:pt x="4" y="66"/>
                    <a:pt x="2" y="61"/>
                    <a:pt x="0" y="58"/>
                  </a:cubicBezTo>
                  <a:cubicBezTo>
                    <a:pt x="17" y="56"/>
                    <a:pt x="34" y="53"/>
                    <a:pt x="50" y="49"/>
                  </a:cubicBezTo>
                  <a:cubicBezTo>
                    <a:pt x="43" y="45"/>
                    <a:pt x="37" y="40"/>
                    <a:pt x="31" y="34"/>
                  </a:cubicBezTo>
                  <a:cubicBezTo>
                    <a:pt x="26" y="38"/>
                    <a:pt x="20" y="42"/>
                    <a:pt x="13" y="46"/>
                  </a:cubicBezTo>
                  <a:cubicBezTo>
                    <a:pt x="12" y="42"/>
                    <a:pt x="8" y="38"/>
                    <a:pt x="5" y="36"/>
                  </a:cubicBezTo>
                  <a:cubicBezTo>
                    <a:pt x="25" y="26"/>
                    <a:pt x="39" y="12"/>
                    <a:pt x="47" y="0"/>
                  </a:cubicBezTo>
                  <a:cubicBezTo>
                    <a:pt x="60" y="2"/>
                    <a:pt x="60" y="2"/>
                    <a:pt x="60" y="2"/>
                  </a:cubicBezTo>
                  <a:cubicBezTo>
                    <a:pt x="58" y="6"/>
                    <a:pt x="55" y="10"/>
                    <a:pt x="52" y="14"/>
                  </a:cubicBezTo>
                  <a:cubicBezTo>
                    <a:pt x="108" y="14"/>
                    <a:pt x="108" y="14"/>
                    <a:pt x="108" y="14"/>
                  </a:cubicBezTo>
                  <a:cubicBezTo>
                    <a:pt x="111" y="14"/>
                    <a:pt x="111" y="14"/>
                    <a:pt x="111" y="14"/>
                  </a:cubicBezTo>
                  <a:lnTo>
                    <a:pt x="119" y="19"/>
                  </a:lnTo>
                  <a:close/>
                  <a:moveTo>
                    <a:pt x="119" y="79"/>
                  </a:moveTo>
                  <a:cubicBezTo>
                    <a:pt x="119" y="79"/>
                    <a:pt x="118" y="83"/>
                    <a:pt x="118" y="85"/>
                  </a:cubicBezTo>
                  <a:cubicBezTo>
                    <a:pt x="115" y="110"/>
                    <a:pt x="111" y="121"/>
                    <a:pt x="106" y="126"/>
                  </a:cubicBezTo>
                  <a:cubicBezTo>
                    <a:pt x="103" y="129"/>
                    <a:pt x="99" y="130"/>
                    <a:pt x="93" y="130"/>
                  </a:cubicBezTo>
                  <a:cubicBezTo>
                    <a:pt x="88" y="131"/>
                    <a:pt x="79" y="131"/>
                    <a:pt x="71" y="130"/>
                  </a:cubicBezTo>
                  <a:cubicBezTo>
                    <a:pt x="71" y="126"/>
                    <a:pt x="69" y="122"/>
                    <a:pt x="66" y="118"/>
                  </a:cubicBezTo>
                  <a:cubicBezTo>
                    <a:pt x="75" y="119"/>
                    <a:pt x="85" y="120"/>
                    <a:pt x="89" y="120"/>
                  </a:cubicBezTo>
                  <a:cubicBezTo>
                    <a:pt x="92" y="120"/>
                    <a:pt x="94" y="120"/>
                    <a:pt x="95" y="118"/>
                  </a:cubicBezTo>
                  <a:cubicBezTo>
                    <a:pt x="99" y="116"/>
                    <a:pt x="101" y="107"/>
                    <a:pt x="104" y="91"/>
                  </a:cubicBezTo>
                  <a:cubicBezTo>
                    <a:pt x="63" y="91"/>
                    <a:pt x="63" y="91"/>
                    <a:pt x="63" y="91"/>
                  </a:cubicBezTo>
                  <a:cubicBezTo>
                    <a:pt x="53" y="113"/>
                    <a:pt x="36" y="125"/>
                    <a:pt x="9" y="132"/>
                  </a:cubicBezTo>
                  <a:cubicBezTo>
                    <a:pt x="8" y="129"/>
                    <a:pt x="4" y="123"/>
                    <a:pt x="1" y="121"/>
                  </a:cubicBezTo>
                  <a:cubicBezTo>
                    <a:pt x="25" y="116"/>
                    <a:pt x="40" y="107"/>
                    <a:pt x="48" y="91"/>
                  </a:cubicBezTo>
                  <a:cubicBezTo>
                    <a:pt x="11" y="91"/>
                    <a:pt x="11" y="91"/>
                    <a:pt x="11" y="91"/>
                  </a:cubicBezTo>
                  <a:cubicBezTo>
                    <a:pt x="11" y="79"/>
                    <a:pt x="11" y="79"/>
                    <a:pt x="11" y="79"/>
                  </a:cubicBezTo>
                  <a:cubicBezTo>
                    <a:pt x="53" y="79"/>
                    <a:pt x="53" y="79"/>
                    <a:pt x="53" y="79"/>
                  </a:cubicBezTo>
                  <a:cubicBezTo>
                    <a:pt x="54" y="75"/>
                    <a:pt x="55" y="71"/>
                    <a:pt x="55" y="66"/>
                  </a:cubicBezTo>
                  <a:cubicBezTo>
                    <a:pt x="69" y="67"/>
                    <a:pt x="69" y="67"/>
                    <a:pt x="69" y="67"/>
                  </a:cubicBezTo>
                  <a:cubicBezTo>
                    <a:pt x="68" y="72"/>
                    <a:pt x="67" y="76"/>
                    <a:pt x="66" y="80"/>
                  </a:cubicBezTo>
                  <a:cubicBezTo>
                    <a:pt x="119" y="79"/>
                    <a:pt x="119" y="79"/>
                    <a:pt x="119" y="79"/>
                  </a:cubicBezTo>
                  <a:close/>
                  <a:moveTo>
                    <a:pt x="40" y="27"/>
                  </a:moveTo>
                  <a:cubicBezTo>
                    <a:pt x="46" y="34"/>
                    <a:pt x="55" y="39"/>
                    <a:pt x="65" y="44"/>
                  </a:cubicBezTo>
                  <a:cubicBezTo>
                    <a:pt x="78" y="38"/>
                    <a:pt x="89" y="32"/>
                    <a:pt x="97" y="25"/>
                  </a:cubicBezTo>
                  <a:cubicBezTo>
                    <a:pt x="42" y="25"/>
                    <a:pt x="42" y="25"/>
                    <a:pt x="42" y="25"/>
                  </a:cubicBezTo>
                  <a:lnTo>
                    <a:pt x="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5"/>
            <p:cNvSpPr>
              <a:spLocks noEditPoints="1"/>
            </p:cNvSpPr>
            <p:nvPr userDrawn="1"/>
          </p:nvSpPr>
          <p:spPr bwMode="auto">
            <a:xfrm>
              <a:off x="12117450" y="4691366"/>
              <a:ext cx="200025" cy="198438"/>
            </a:xfrm>
            <a:custGeom>
              <a:avLst/>
              <a:gdLst>
                <a:gd name="T0" fmla="*/ 70 w 134"/>
                <a:gd name="T1" fmla="*/ 24 h 132"/>
                <a:gd name="T2" fmla="*/ 51 w 134"/>
                <a:gd name="T3" fmla="*/ 93 h 132"/>
                <a:gd name="T4" fmla="*/ 107 w 134"/>
                <a:gd name="T5" fmla="*/ 114 h 132"/>
                <a:gd name="T6" fmla="*/ 134 w 134"/>
                <a:gd name="T7" fmla="*/ 114 h 132"/>
                <a:gd name="T8" fmla="*/ 129 w 134"/>
                <a:gd name="T9" fmla="*/ 128 h 132"/>
                <a:gd name="T10" fmla="*/ 107 w 134"/>
                <a:gd name="T11" fmla="*/ 128 h 132"/>
                <a:gd name="T12" fmla="*/ 44 w 134"/>
                <a:gd name="T13" fmla="*/ 105 h 132"/>
                <a:gd name="T14" fmla="*/ 11 w 134"/>
                <a:gd name="T15" fmla="*/ 132 h 132"/>
                <a:gd name="T16" fmla="*/ 0 w 134"/>
                <a:gd name="T17" fmla="*/ 122 h 132"/>
                <a:gd name="T18" fmla="*/ 35 w 134"/>
                <a:gd name="T19" fmla="*/ 93 h 132"/>
                <a:gd name="T20" fmla="*/ 22 w 134"/>
                <a:gd name="T21" fmla="*/ 63 h 132"/>
                <a:gd name="T22" fmla="*/ 13 w 134"/>
                <a:gd name="T23" fmla="*/ 78 h 132"/>
                <a:gd name="T24" fmla="*/ 3 w 134"/>
                <a:gd name="T25" fmla="*/ 70 h 132"/>
                <a:gd name="T26" fmla="*/ 26 w 134"/>
                <a:gd name="T27" fmla="*/ 0 h 132"/>
                <a:gd name="T28" fmla="*/ 40 w 134"/>
                <a:gd name="T29" fmla="*/ 4 h 132"/>
                <a:gd name="T30" fmla="*/ 36 w 134"/>
                <a:gd name="T31" fmla="*/ 23 h 132"/>
                <a:gd name="T32" fmla="*/ 59 w 134"/>
                <a:gd name="T33" fmla="*/ 23 h 132"/>
                <a:gd name="T34" fmla="*/ 61 w 134"/>
                <a:gd name="T35" fmla="*/ 22 h 132"/>
                <a:gd name="T36" fmla="*/ 70 w 134"/>
                <a:gd name="T37" fmla="*/ 24 h 132"/>
                <a:gd name="T38" fmla="*/ 33 w 134"/>
                <a:gd name="T39" fmla="*/ 34 h 132"/>
                <a:gd name="T40" fmla="*/ 29 w 134"/>
                <a:gd name="T41" fmla="*/ 46 h 132"/>
                <a:gd name="T42" fmla="*/ 42 w 134"/>
                <a:gd name="T43" fmla="*/ 80 h 132"/>
                <a:gd name="T44" fmla="*/ 55 w 134"/>
                <a:gd name="T45" fmla="*/ 34 h 132"/>
                <a:gd name="T46" fmla="*/ 33 w 134"/>
                <a:gd name="T47" fmla="*/ 34 h 132"/>
                <a:gd name="T48" fmla="*/ 96 w 134"/>
                <a:gd name="T49" fmla="*/ 105 h 132"/>
                <a:gd name="T50" fmla="*/ 81 w 134"/>
                <a:gd name="T51" fmla="*/ 105 h 132"/>
                <a:gd name="T52" fmla="*/ 81 w 134"/>
                <a:gd name="T53" fmla="*/ 0 h 132"/>
                <a:gd name="T54" fmla="*/ 96 w 134"/>
                <a:gd name="T55" fmla="*/ 0 h 132"/>
                <a:gd name="T56" fmla="*/ 96 w 134"/>
                <a:gd name="T57" fmla="*/ 36 h 132"/>
                <a:gd name="T58" fmla="*/ 100 w 134"/>
                <a:gd name="T59" fmla="*/ 34 h 132"/>
                <a:gd name="T60" fmla="*/ 130 w 134"/>
                <a:gd name="T61" fmla="*/ 72 h 132"/>
                <a:gd name="T62" fmla="*/ 118 w 134"/>
                <a:gd name="T63" fmla="*/ 79 h 132"/>
                <a:gd name="T64" fmla="*/ 96 w 134"/>
                <a:gd name="T65" fmla="*/ 48 h 132"/>
                <a:gd name="T66" fmla="*/ 96 w 134"/>
                <a:gd name="T67"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2">
                  <a:moveTo>
                    <a:pt x="70" y="24"/>
                  </a:moveTo>
                  <a:cubicBezTo>
                    <a:pt x="67" y="53"/>
                    <a:pt x="60" y="75"/>
                    <a:pt x="51" y="93"/>
                  </a:cubicBezTo>
                  <a:cubicBezTo>
                    <a:pt x="66" y="110"/>
                    <a:pt x="87" y="114"/>
                    <a:pt x="107" y="114"/>
                  </a:cubicBezTo>
                  <a:cubicBezTo>
                    <a:pt x="113" y="114"/>
                    <a:pt x="128" y="114"/>
                    <a:pt x="134" y="114"/>
                  </a:cubicBezTo>
                  <a:cubicBezTo>
                    <a:pt x="132" y="118"/>
                    <a:pt x="129" y="125"/>
                    <a:pt x="129" y="128"/>
                  </a:cubicBezTo>
                  <a:cubicBezTo>
                    <a:pt x="107" y="128"/>
                    <a:pt x="107" y="128"/>
                    <a:pt x="107" y="128"/>
                  </a:cubicBezTo>
                  <a:cubicBezTo>
                    <a:pt x="83" y="128"/>
                    <a:pt x="61" y="124"/>
                    <a:pt x="44" y="105"/>
                  </a:cubicBezTo>
                  <a:cubicBezTo>
                    <a:pt x="35" y="117"/>
                    <a:pt x="24" y="126"/>
                    <a:pt x="11" y="132"/>
                  </a:cubicBezTo>
                  <a:cubicBezTo>
                    <a:pt x="9" y="129"/>
                    <a:pt x="4" y="124"/>
                    <a:pt x="0" y="122"/>
                  </a:cubicBezTo>
                  <a:cubicBezTo>
                    <a:pt x="14" y="116"/>
                    <a:pt x="26" y="106"/>
                    <a:pt x="35" y="93"/>
                  </a:cubicBezTo>
                  <a:cubicBezTo>
                    <a:pt x="30" y="85"/>
                    <a:pt x="26" y="75"/>
                    <a:pt x="22" y="63"/>
                  </a:cubicBezTo>
                  <a:cubicBezTo>
                    <a:pt x="20" y="69"/>
                    <a:pt x="17" y="74"/>
                    <a:pt x="13" y="78"/>
                  </a:cubicBezTo>
                  <a:cubicBezTo>
                    <a:pt x="11" y="76"/>
                    <a:pt x="6" y="72"/>
                    <a:pt x="3" y="70"/>
                  </a:cubicBezTo>
                  <a:cubicBezTo>
                    <a:pt x="13" y="56"/>
                    <a:pt x="22" y="28"/>
                    <a:pt x="26" y="0"/>
                  </a:cubicBezTo>
                  <a:cubicBezTo>
                    <a:pt x="40" y="4"/>
                    <a:pt x="40" y="4"/>
                    <a:pt x="40" y="4"/>
                  </a:cubicBezTo>
                  <a:cubicBezTo>
                    <a:pt x="39" y="10"/>
                    <a:pt x="38" y="16"/>
                    <a:pt x="36" y="23"/>
                  </a:cubicBezTo>
                  <a:cubicBezTo>
                    <a:pt x="59" y="23"/>
                    <a:pt x="59" y="23"/>
                    <a:pt x="59" y="23"/>
                  </a:cubicBezTo>
                  <a:cubicBezTo>
                    <a:pt x="61" y="22"/>
                    <a:pt x="61" y="22"/>
                    <a:pt x="61" y="22"/>
                  </a:cubicBezTo>
                  <a:lnTo>
                    <a:pt x="70" y="24"/>
                  </a:lnTo>
                  <a:close/>
                  <a:moveTo>
                    <a:pt x="33" y="34"/>
                  </a:moveTo>
                  <a:cubicBezTo>
                    <a:pt x="31" y="38"/>
                    <a:pt x="30" y="42"/>
                    <a:pt x="29" y="46"/>
                  </a:cubicBezTo>
                  <a:cubicBezTo>
                    <a:pt x="33" y="60"/>
                    <a:pt x="37" y="71"/>
                    <a:pt x="42" y="80"/>
                  </a:cubicBezTo>
                  <a:cubicBezTo>
                    <a:pt x="48" y="68"/>
                    <a:pt x="52" y="52"/>
                    <a:pt x="55" y="34"/>
                  </a:cubicBezTo>
                  <a:lnTo>
                    <a:pt x="33" y="34"/>
                  </a:lnTo>
                  <a:close/>
                  <a:moveTo>
                    <a:pt x="96" y="105"/>
                  </a:moveTo>
                  <a:cubicBezTo>
                    <a:pt x="81" y="105"/>
                    <a:pt x="81" y="105"/>
                    <a:pt x="81" y="105"/>
                  </a:cubicBezTo>
                  <a:cubicBezTo>
                    <a:pt x="81" y="0"/>
                    <a:pt x="81" y="0"/>
                    <a:pt x="81" y="0"/>
                  </a:cubicBezTo>
                  <a:cubicBezTo>
                    <a:pt x="96" y="0"/>
                    <a:pt x="96" y="0"/>
                    <a:pt x="96" y="0"/>
                  </a:cubicBezTo>
                  <a:cubicBezTo>
                    <a:pt x="96" y="36"/>
                    <a:pt x="96" y="36"/>
                    <a:pt x="96" y="36"/>
                  </a:cubicBezTo>
                  <a:cubicBezTo>
                    <a:pt x="100" y="34"/>
                    <a:pt x="100" y="34"/>
                    <a:pt x="100" y="34"/>
                  </a:cubicBezTo>
                  <a:cubicBezTo>
                    <a:pt x="111" y="46"/>
                    <a:pt x="124" y="62"/>
                    <a:pt x="130" y="72"/>
                  </a:cubicBezTo>
                  <a:cubicBezTo>
                    <a:pt x="118" y="79"/>
                    <a:pt x="118" y="79"/>
                    <a:pt x="118" y="79"/>
                  </a:cubicBezTo>
                  <a:cubicBezTo>
                    <a:pt x="113" y="71"/>
                    <a:pt x="105" y="59"/>
                    <a:pt x="96" y="48"/>
                  </a:cubicBezTo>
                  <a:lnTo>
                    <a:pt x="96"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02251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2"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7" name="矩形 6"/>
          <p:cNvSpPr/>
          <p:nvPr userDrawn="1"/>
        </p:nvSpPr>
        <p:spPr>
          <a:xfrm>
            <a:off x="0" y="3590223"/>
            <a:ext cx="3407343" cy="3267777"/>
          </a:xfrm>
          <a:prstGeom prst="rect">
            <a:avLst/>
          </a:prstGeom>
          <a:blipFill dpi="0" rotWithShape="1">
            <a:blip r:embed="rId2">
              <a:alphaModFix amt="38000"/>
            </a:blip>
            <a:srcRect/>
            <a:stretch>
              <a:fillRect/>
            </a:stretch>
          </a:blip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10" name="矩形 9"/>
          <p:cNvSpPr/>
          <p:nvPr userDrawn="1"/>
        </p:nvSpPr>
        <p:spPr>
          <a:xfrm>
            <a:off x="0" y="0"/>
            <a:ext cx="12192000" cy="510140"/>
          </a:xfrm>
          <a:prstGeom prst="rect">
            <a:avLst/>
          </a:prstGeom>
          <a:gradFill>
            <a:gsLst>
              <a:gs pos="20000">
                <a:srgbClr val="D70000"/>
              </a:gs>
              <a:gs pos="100000">
                <a:srgbClr val="FF9C00"/>
              </a:gs>
            </a:gsLst>
            <a:lin ang="0" scaled="0"/>
          </a:grad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3859731" cy="1225211"/>
          </a:xfrm>
          <a:prstGeom prst="rect">
            <a:avLst/>
          </a:prstGeom>
        </p:spPr>
      </p:pic>
      <p:sp>
        <p:nvSpPr>
          <p:cNvPr id="2" name="标题 1"/>
          <p:cNvSpPr>
            <a:spLocks noGrp="1"/>
          </p:cNvSpPr>
          <p:nvPr>
            <p:ph type="title" hasCustomPrompt="1"/>
          </p:nvPr>
        </p:nvSpPr>
        <p:spPr>
          <a:xfrm>
            <a:off x="632179" y="1144588"/>
            <a:ext cx="1044221" cy="4960938"/>
          </a:xfrm>
        </p:spPr>
        <p:txBody>
          <a:bodyPr vert="eaVert" anchor="b">
            <a:noAutofit/>
          </a:bodyPr>
          <a:lstStyle>
            <a:lvl1pPr>
              <a:lnSpc>
                <a:spcPct val="100000"/>
              </a:lnSpc>
              <a:defRPr sz="7200" b="1">
                <a:gradFill>
                  <a:gsLst>
                    <a:gs pos="20000">
                      <a:schemeClr val="accent6"/>
                    </a:gs>
                    <a:gs pos="100000">
                      <a:schemeClr val="accent6">
                        <a:lumMod val="50000"/>
                      </a:schemeClr>
                    </a:gs>
                  </a:gsLst>
                  <a:lin ang="0" scaled="0"/>
                </a:gradFill>
                <a:effectLst>
                  <a:glow rad="25400">
                    <a:schemeClr val="accent4">
                      <a:alpha val="40000"/>
                    </a:schemeClr>
                  </a:glow>
                </a:effectLst>
              </a:defRPr>
            </a:lvl1pPr>
          </a:lstStyle>
          <a:p>
            <a:r>
              <a:rPr lang="zh-CN" altLang="en-US" dirty="0" smtClean="0"/>
              <a:t>目录</a:t>
            </a:r>
            <a:endParaRPr lang="zh-CN" altLang="en-US" dirty="0"/>
          </a:p>
        </p:txBody>
      </p:sp>
      <p:sp>
        <p:nvSpPr>
          <p:cNvPr id="3" name="内容占位符 2"/>
          <p:cNvSpPr>
            <a:spLocks noGrp="1"/>
          </p:cNvSpPr>
          <p:nvPr>
            <p:ph idx="1"/>
          </p:nvPr>
        </p:nvSpPr>
        <p:spPr>
          <a:xfrm>
            <a:off x="2218266" y="1144588"/>
            <a:ext cx="9471378" cy="4960938"/>
          </a:xfrm>
          <a:ln w="25400">
            <a:noFill/>
          </a:ln>
        </p:spPr>
        <p:txBody>
          <a:bodyPr>
            <a:normAutofit/>
          </a:bodyPr>
          <a:lstStyle>
            <a:lvl1pPr marL="857250" marR="0" indent="-857250" algn="l" defTabSz="914400" rtl="0" eaLnBrk="1" fontAlgn="auto" latinLnBrk="0" hangingPunct="1">
              <a:lnSpc>
                <a:spcPct val="120000"/>
              </a:lnSpc>
              <a:spcBef>
                <a:spcPts val="0"/>
              </a:spcBef>
              <a:spcAft>
                <a:spcPts val="1000"/>
              </a:spcAft>
              <a:buClrTx/>
              <a:buSzTx/>
              <a:buFont typeface="+mj-ea"/>
              <a:buAutoNum type="ea1JpnChsDbPeriod"/>
              <a:tabLst>
                <a:tab pos="715963" algn="l"/>
              </a:tabLst>
              <a:defRPr sz="3600" b="0"/>
            </a:lvl1pPr>
            <a:lvl2pPr marL="36000" indent="720000">
              <a:lnSpc>
                <a:spcPct val="120000"/>
              </a:lnSpc>
              <a:buNone/>
              <a:defRPr/>
            </a:lvl2pPr>
            <a:lvl3pPr marL="36000" indent="720000">
              <a:lnSpc>
                <a:spcPct val="120000"/>
              </a:lnSpc>
              <a:buNone/>
              <a:defRPr/>
            </a:lvl3pPr>
            <a:lvl4pPr marL="36000" indent="720000">
              <a:lnSpc>
                <a:spcPct val="120000"/>
              </a:lnSpc>
              <a:buNone/>
              <a:defRPr/>
            </a:lvl4pPr>
            <a:lvl5pPr marL="36000" indent="720000">
              <a:lnSpc>
                <a:spcPct val="120000"/>
              </a:lnSpc>
              <a:buNone/>
              <a:defRPr/>
            </a:lvl5pPr>
          </a:lstStyle>
          <a:p>
            <a:pPr marL="457200" marR="0" lvl="0" indent="-457200" algn="l" defTabSz="914400" rtl="0" eaLnBrk="1" fontAlgn="auto" latinLnBrk="0" hangingPunct="1">
              <a:lnSpc>
                <a:spcPct val="120000"/>
              </a:lnSpc>
              <a:spcBef>
                <a:spcPts val="0"/>
              </a:spcBef>
              <a:spcAft>
                <a:spcPts val="1000"/>
              </a:spcAft>
              <a:buClrTx/>
              <a:buSzTx/>
              <a:tabLst/>
              <a:defRPr/>
            </a:pPr>
            <a:r>
              <a:rPr lang="zh-CN" altLang="en-US" dirty="0" smtClean="0"/>
              <a:t>编辑母版文本样式</a:t>
            </a:r>
            <a:endParaRPr lang="zh-CN" altLang="en-US" dirty="0"/>
          </a:p>
        </p:txBody>
      </p:sp>
      <p:grpSp>
        <p:nvGrpSpPr>
          <p:cNvPr id="13" name="组合 12"/>
          <p:cNvGrpSpPr/>
          <p:nvPr userDrawn="1"/>
        </p:nvGrpSpPr>
        <p:grpSpPr>
          <a:xfrm>
            <a:off x="9992140" y="124037"/>
            <a:ext cx="2025677" cy="269792"/>
            <a:chOff x="8729725" y="4570716"/>
            <a:chExt cx="3587750" cy="477838"/>
          </a:xfrm>
          <a:solidFill>
            <a:schemeClr val="bg1">
              <a:alpha val="84000"/>
            </a:schemeClr>
          </a:solidFill>
        </p:grpSpPr>
        <p:sp>
          <p:nvSpPr>
            <p:cNvPr id="1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3"/>
            <p:cNvSpPr>
              <a:spLocks noEditPoints="1"/>
            </p:cNvSpPr>
            <p:nvPr userDrawn="1"/>
          </p:nvSpPr>
          <p:spPr bwMode="auto">
            <a:xfrm>
              <a:off x="11687238" y="4692954"/>
              <a:ext cx="201613" cy="196850"/>
            </a:xfrm>
            <a:custGeom>
              <a:avLst/>
              <a:gdLst>
                <a:gd name="T0" fmla="*/ 109 w 136"/>
                <a:gd name="T1" fmla="*/ 93 h 131"/>
                <a:gd name="T2" fmla="*/ 126 w 136"/>
                <a:gd name="T3" fmla="*/ 131 h 131"/>
                <a:gd name="T4" fmla="*/ 68 w 136"/>
                <a:gd name="T5" fmla="*/ 131 h 131"/>
                <a:gd name="T6" fmla="*/ 93 w 136"/>
                <a:gd name="T7" fmla="*/ 93 h 131"/>
                <a:gd name="T8" fmla="*/ 73 w 136"/>
                <a:gd name="T9" fmla="*/ 71 h 131"/>
                <a:gd name="T10" fmla="*/ 44 w 136"/>
                <a:gd name="T11" fmla="*/ 82 h 131"/>
                <a:gd name="T12" fmla="*/ 72 w 136"/>
                <a:gd name="T13" fmla="*/ 85 h 131"/>
                <a:gd name="T14" fmla="*/ 44 w 136"/>
                <a:gd name="T15" fmla="*/ 100 h 131"/>
                <a:gd name="T16" fmla="*/ 38 w 136"/>
                <a:gd name="T17" fmla="*/ 129 h 131"/>
                <a:gd name="T18" fmla="*/ 14 w 136"/>
                <a:gd name="T19" fmla="*/ 119 h 131"/>
                <a:gd name="T20" fmla="*/ 31 w 136"/>
                <a:gd name="T21" fmla="*/ 117 h 131"/>
                <a:gd name="T22" fmla="*/ 3 w 136"/>
                <a:gd name="T23" fmla="*/ 104 h 131"/>
                <a:gd name="T24" fmla="*/ 31 w 136"/>
                <a:gd name="T25" fmla="*/ 89 h 131"/>
                <a:gd name="T26" fmla="*/ 31 w 136"/>
                <a:gd name="T27" fmla="*/ 80 h 131"/>
                <a:gd name="T28" fmla="*/ 33 w 136"/>
                <a:gd name="T29" fmla="*/ 69 h 131"/>
                <a:gd name="T30" fmla="*/ 0 w 136"/>
                <a:gd name="T31" fmla="*/ 75 h 131"/>
                <a:gd name="T32" fmla="*/ 14 w 136"/>
                <a:gd name="T33" fmla="*/ 58 h 131"/>
                <a:gd name="T34" fmla="*/ 35 w 136"/>
                <a:gd name="T35" fmla="*/ 49 h 131"/>
                <a:gd name="T36" fmla="*/ 1 w 136"/>
                <a:gd name="T37" fmla="*/ 37 h 131"/>
                <a:gd name="T38" fmla="*/ 25 w 136"/>
                <a:gd name="T39" fmla="*/ 25 h 131"/>
                <a:gd name="T40" fmla="*/ 7 w 136"/>
                <a:gd name="T41" fmla="*/ 14 h 131"/>
                <a:gd name="T42" fmla="*/ 25 w 136"/>
                <a:gd name="T43" fmla="*/ 0 h 131"/>
                <a:gd name="T44" fmla="*/ 37 w 136"/>
                <a:gd name="T45" fmla="*/ 14 h 131"/>
                <a:gd name="T46" fmla="*/ 53 w 136"/>
                <a:gd name="T47" fmla="*/ 24 h 131"/>
                <a:gd name="T48" fmla="*/ 75 w 136"/>
                <a:gd name="T49" fmla="*/ 7 h 131"/>
                <a:gd name="T50" fmla="*/ 70 w 136"/>
                <a:gd name="T51" fmla="*/ 38 h 131"/>
                <a:gd name="T52" fmla="*/ 84 w 136"/>
                <a:gd name="T53" fmla="*/ 0 h 131"/>
                <a:gd name="T54" fmla="*/ 92 w 136"/>
                <a:gd name="T55" fmla="*/ 26 h 131"/>
                <a:gd name="T56" fmla="*/ 133 w 136"/>
                <a:gd name="T57" fmla="*/ 37 h 131"/>
                <a:gd name="T58" fmla="*/ 45 w 136"/>
                <a:gd name="T59" fmla="*/ 36 h 131"/>
                <a:gd name="T60" fmla="*/ 38 w 136"/>
                <a:gd name="T61" fmla="*/ 24 h 131"/>
                <a:gd name="T62" fmla="*/ 45 w 136"/>
                <a:gd name="T63" fmla="*/ 36 h 131"/>
                <a:gd name="T64" fmla="*/ 71 w 136"/>
                <a:gd name="T65" fmla="*/ 48 h 131"/>
                <a:gd name="T66" fmla="*/ 44 w 136"/>
                <a:gd name="T67" fmla="*/ 57 h 131"/>
                <a:gd name="T68" fmla="*/ 58 w 136"/>
                <a:gd name="T69" fmla="*/ 56 h 131"/>
                <a:gd name="T70" fmla="*/ 90 w 136"/>
                <a:gd name="T71" fmla="*/ 37 h 131"/>
                <a:gd name="T72" fmla="*/ 111 w 136"/>
                <a:gd name="T73" fmla="*/ 3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 h="131">
                  <a:moveTo>
                    <a:pt x="125" y="37"/>
                  </a:moveTo>
                  <a:cubicBezTo>
                    <a:pt x="122" y="59"/>
                    <a:pt x="117" y="78"/>
                    <a:pt x="109" y="93"/>
                  </a:cubicBezTo>
                  <a:cubicBezTo>
                    <a:pt x="116" y="104"/>
                    <a:pt x="124" y="113"/>
                    <a:pt x="136" y="119"/>
                  </a:cubicBezTo>
                  <a:cubicBezTo>
                    <a:pt x="132" y="122"/>
                    <a:pt x="128" y="127"/>
                    <a:pt x="126" y="131"/>
                  </a:cubicBezTo>
                  <a:cubicBezTo>
                    <a:pt x="116" y="125"/>
                    <a:pt x="107" y="116"/>
                    <a:pt x="100" y="106"/>
                  </a:cubicBezTo>
                  <a:cubicBezTo>
                    <a:pt x="92" y="116"/>
                    <a:pt x="82" y="125"/>
                    <a:pt x="68" y="131"/>
                  </a:cubicBezTo>
                  <a:cubicBezTo>
                    <a:pt x="67" y="128"/>
                    <a:pt x="63" y="122"/>
                    <a:pt x="60" y="119"/>
                  </a:cubicBezTo>
                  <a:cubicBezTo>
                    <a:pt x="75" y="113"/>
                    <a:pt x="85" y="104"/>
                    <a:pt x="93" y="93"/>
                  </a:cubicBezTo>
                  <a:cubicBezTo>
                    <a:pt x="88" y="82"/>
                    <a:pt x="84" y="70"/>
                    <a:pt x="82" y="57"/>
                  </a:cubicBezTo>
                  <a:cubicBezTo>
                    <a:pt x="79" y="63"/>
                    <a:pt x="76" y="67"/>
                    <a:pt x="73" y="71"/>
                  </a:cubicBezTo>
                  <a:cubicBezTo>
                    <a:pt x="72" y="69"/>
                    <a:pt x="68" y="66"/>
                    <a:pt x="65" y="63"/>
                  </a:cubicBezTo>
                  <a:cubicBezTo>
                    <a:pt x="59" y="70"/>
                    <a:pt x="51" y="77"/>
                    <a:pt x="44" y="82"/>
                  </a:cubicBezTo>
                  <a:cubicBezTo>
                    <a:pt x="44" y="88"/>
                    <a:pt x="44" y="88"/>
                    <a:pt x="44" y="88"/>
                  </a:cubicBezTo>
                  <a:cubicBezTo>
                    <a:pt x="53" y="87"/>
                    <a:pt x="63" y="86"/>
                    <a:pt x="72" y="85"/>
                  </a:cubicBezTo>
                  <a:cubicBezTo>
                    <a:pt x="72" y="97"/>
                    <a:pt x="72" y="97"/>
                    <a:pt x="72" y="97"/>
                  </a:cubicBezTo>
                  <a:cubicBezTo>
                    <a:pt x="44" y="100"/>
                    <a:pt x="44" y="100"/>
                    <a:pt x="44" y="100"/>
                  </a:cubicBezTo>
                  <a:cubicBezTo>
                    <a:pt x="44" y="117"/>
                    <a:pt x="44" y="117"/>
                    <a:pt x="44" y="117"/>
                  </a:cubicBezTo>
                  <a:cubicBezTo>
                    <a:pt x="44" y="123"/>
                    <a:pt x="43" y="127"/>
                    <a:pt x="38" y="129"/>
                  </a:cubicBezTo>
                  <a:cubicBezTo>
                    <a:pt x="34" y="131"/>
                    <a:pt x="28" y="131"/>
                    <a:pt x="18" y="131"/>
                  </a:cubicBezTo>
                  <a:cubicBezTo>
                    <a:pt x="18" y="127"/>
                    <a:pt x="16" y="122"/>
                    <a:pt x="14" y="119"/>
                  </a:cubicBezTo>
                  <a:cubicBezTo>
                    <a:pt x="21" y="119"/>
                    <a:pt x="27" y="119"/>
                    <a:pt x="29" y="119"/>
                  </a:cubicBezTo>
                  <a:cubicBezTo>
                    <a:pt x="31" y="119"/>
                    <a:pt x="31" y="119"/>
                    <a:pt x="31" y="117"/>
                  </a:cubicBezTo>
                  <a:cubicBezTo>
                    <a:pt x="31" y="101"/>
                    <a:pt x="31" y="101"/>
                    <a:pt x="31" y="101"/>
                  </a:cubicBezTo>
                  <a:cubicBezTo>
                    <a:pt x="3" y="104"/>
                    <a:pt x="3" y="104"/>
                    <a:pt x="3" y="104"/>
                  </a:cubicBezTo>
                  <a:cubicBezTo>
                    <a:pt x="1" y="92"/>
                    <a:pt x="1" y="92"/>
                    <a:pt x="1" y="92"/>
                  </a:cubicBezTo>
                  <a:cubicBezTo>
                    <a:pt x="10" y="91"/>
                    <a:pt x="20" y="90"/>
                    <a:pt x="31" y="89"/>
                  </a:cubicBezTo>
                  <a:cubicBezTo>
                    <a:pt x="31" y="80"/>
                    <a:pt x="31" y="80"/>
                    <a:pt x="31" y="80"/>
                  </a:cubicBezTo>
                  <a:cubicBezTo>
                    <a:pt x="31" y="80"/>
                    <a:pt x="31" y="80"/>
                    <a:pt x="31" y="80"/>
                  </a:cubicBezTo>
                  <a:cubicBezTo>
                    <a:pt x="36" y="77"/>
                    <a:pt x="41" y="73"/>
                    <a:pt x="46" y="69"/>
                  </a:cubicBezTo>
                  <a:cubicBezTo>
                    <a:pt x="33" y="69"/>
                    <a:pt x="33" y="69"/>
                    <a:pt x="33" y="69"/>
                  </a:cubicBezTo>
                  <a:cubicBezTo>
                    <a:pt x="26" y="75"/>
                    <a:pt x="18" y="81"/>
                    <a:pt x="10" y="85"/>
                  </a:cubicBezTo>
                  <a:cubicBezTo>
                    <a:pt x="8" y="83"/>
                    <a:pt x="3" y="78"/>
                    <a:pt x="0" y="75"/>
                  </a:cubicBezTo>
                  <a:cubicBezTo>
                    <a:pt x="5" y="73"/>
                    <a:pt x="10" y="70"/>
                    <a:pt x="14" y="67"/>
                  </a:cubicBezTo>
                  <a:cubicBezTo>
                    <a:pt x="14" y="58"/>
                    <a:pt x="14" y="58"/>
                    <a:pt x="14" y="58"/>
                  </a:cubicBezTo>
                  <a:cubicBezTo>
                    <a:pt x="26" y="58"/>
                    <a:pt x="26" y="58"/>
                    <a:pt x="26" y="58"/>
                  </a:cubicBezTo>
                  <a:cubicBezTo>
                    <a:pt x="29" y="55"/>
                    <a:pt x="32" y="52"/>
                    <a:pt x="35" y="49"/>
                  </a:cubicBezTo>
                  <a:cubicBezTo>
                    <a:pt x="1" y="49"/>
                    <a:pt x="1" y="49"/>
                    <a:pt x="1" y="49"/>
                  </a:cubicBezTo>
                  <a:cubicBezTo>
                    <a:pt x="1" y="37"/>
                    <a:pt x="1" y="37"/>
                    <a:pt x="1" y="37"/>
                  </a:cubicBezTo>
                  <a:cubicBezTo>
                    <a:pt x="25" y="37"/>
                    <a:pt x="25" y="37"/>
                    <a:pt x="25" y="37"/>
                  </a:cubicBezTo>
                  <a:cubicBezTo>
                    <a:pt x="25" y="25"/>
                    <a:pt x="25" y="25"/>
                    <a:pt x="25" y="25"/>
                  </a:cubicBezTo>
                  <a:cubicBezTo>
                    <a:pt x="7" y="25"/>
                    <a:pt x="7" y="25"/>
                    <a:pt x="7" y="25"/>
                  </a:cubicBezTo>
                  <a:cubicBezTo>
                    <a:pt x="7" y="14"/>
                    <a:pt x="7" y="14"/>
                    <a:pt x="7" y="14"/>
                  </a:cubicBezTo>
                  <a:cubicBezTo>
                    <a:pt x="25" y="14"/>
                    <a:pt x="25" y="14"/>
                    <a:pt x="25" y="14"/>
                  </a:cubicBezTo>
                  <a:cubicBezTo>
                    <a:pt x="25" y="0"/>
                    <a:pt x="25" y="0"/>
                    <a:pt x="25" y="0"/>
                  </a:cubicBezTo>
                  <a:cubicBezTo>
                    <a:pt x="37" y="0"/>
                    <a:pt x="37" y="0"/>
                    <a:pt x="37" y="0"/>
                  </a:cubicBezTo>
                  <a:cubicBezTo>
                    <a:pt x="37" y="14"/>
                    <a:pt x="37" y="14"/>
                    <a:pt x="37" y="14"/>
                  </a:cubicBezTo>
                  <a:cubicBezTo>
                    <a:pt x="53" y="14"/>
                    <a:pt x="53" y="14"/>
                    <a:pt x="53" y="14"/>
                  </a:cubicBezTo>
                  <a:cubicBezTo>
                    <a:pt x="53" y="24"/>
                    <a:pt x="53" y="24"/>
                    <a:pt x="53" y="24"/>
                  </a:cubicBezTo>
                  <a:cubicBezTo>
                    <a:pt x="57" y="17"/>
                    <a:pt x="60" y="11"/>
                    <a:pt x="63" y="3"/>
                  </a:cubicBezTo>
                  <a:cubicBezTo>
                    <a:pt x="75" y="7"/>
                    <a:pt x="75" y="7"/>
                    <a:pt x="75" y="7"/>
                  </a:cubicBezTo>
                  <a:cubicBezTo>
                    <a:pt x="71" y="18"/>
                    <a:pt x="66" y="28"/>
                    <a:pt x="59" y="38"/>
                  </a:cubicBezTo>
                  <a:cubicBezTo>
                    <a:pt x="70" y="38"/>
                    <a:pt x="70" y="38"/>
                    <a:pt x="70" y="38"/>
                  </a:cubicBezTo>
                  <a:cubicBezTo>
                    <a:pt x="70" y="49"/>
                    <a:pt x="70" y="49"/>
                    <a:pt x="70" y="49"/>
                  </a:cubicBezTo>
                  <a:cubicBezTo>
                    <a:pt x="77" y="35"/>
                    <a:pt x="82" y="18"/>
                    <a:pt x="84" y="0"/>
                  </a:cubicBezTo>
                  <a:cubicBezTo>
                    <a:pt x="98" y="2"/>
                    <a:pt x="98" y="2"/>
                    <a:pt x="98" y="2"/>
                  </a:cubicBezTo>
                  <a:cubicBezTo>
                    <a:pt x="96" y="11"/>
                    <a:pt x="95" y="19"/>
                    <a:pt x="92" y="26"/>
                  </a:cubicBezTo>
                  <a:cubicBezTo>
                    <a:pt x="133" y="26"/>
                    <a:pt x="133" y="26"/>
                    <a:pt x="133" y="26"/>
                  </a:cubicBezTo>
                  <a:cubicBezTo>
                    <a:pt x="133" y="37"/>
                    <a:pt x="133" y="37"/>
                    <a:pt x="133" y="37"/>
                  </a:cubicBezTo>
                  <a:cubicBezTo>
                    <a:pt x="125" y="37"/>
                    <a:pt x="125" y="37"/>
                    <a:pt x="125" y="37"/>
                  </a:cubicBezTo>
                  <a:close/>
                  <a:moveTo>
                    <a:pt x="45" y="36"/>
                  </a:moveTo>
                  <a:cubicBezTo>
                    <a:pt x="48" y="33"/>
                    <a:pt x="50" y="28"/>
                    <a:pt x="53" y="24"/>
                  </a:cubicBezTo>
                  <a:cubicBezTo>
                    <a:pt x="38" y="24"/>
                    <a:pt x="38" y="24"/>
                    <a:pt x="38" y="24"/>
                  </a:cubicBezTo>
                  <a:cubicBezTo>
                    <a:pt x="38" y="36"/>
                    <a:pt x="38" y="36"/>
                    <a:pt x="38" y="36"/>
                  </a:cubicBezTo>
                  <a:lnTo>
                    <a:pt x="45" y="36"/>
                  </a:lnTo>
                  <a:close/>
                  <a:moveTo>
                    <a:pt x="63" y="60"/>
                  </a:moveTo>
                  <a:cubicBezTo>
                    <a:pt x="66" y="57"/>
                    <a:pt x="68" y="53"/>
                    <a:pt x="71" y="48"/>
                  </a:cubicBezTo>
                  <a:cubicBezTo>
                    <a:pt x="52" y="48"/>
                    <a:pt x="52" y="48"/>
                    <a:pt x="52" y="48"/>
                  </a:cubicBezTo>
                  <a:cubicBezTo>
                    <a:pt x="49" y="51"/>
                    <a:pt x="47" y="54"/>
                    <a:pt x="44" y="57"/>
                  </a:cubicBezTo>
                  <a:cubicBezTo>
                    <a:pt x="56" y="57"/>
                    <a:pt x="56" y="57"/>
                    <a:pt x="56" y="57"/>
                  </a:cubicBezTo>
                  <a:cubicBezTo>
                    <a:pt x="58" y="56"/>
                    <a:pt x="58" y="56"/>
                    <a:pt x="58" y="56"/>
                  </a:cubicBezTo>
                  <a:lnTo>
                    <a:pt x="63" y="60"/>
                  </a:lnTo>
                  <a:close/>
                  <a:moveTo>
                    <a:pt x="90" y="37"/>
                  </a:moveTo>
                  <a:cubicBezTo>
                    <a:pt x="92" y="52"/>
                    <a:pt x="96" y="65"/>
                    <a:pt x="101" y="78"/>
                  </a:cubicBezTo>
                  <a:cubicBezTo>
                    <a:pt x="106" y="66"/>
                    <a:pt x="109" y="53"/>
                    <a:pt x="111" y="37"/>
                  </a:cubicBez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4"/>
            <p:cNvSpPr>
              <a:spLocks noEditPoints="1"/>
            </p:cNvSpPr>
            <p:nvPr userDrawn="1"/>
          </p:nvSpPr>
          <p:spPr bwMode="auto">
            <a:xfrm>
              <a:off x="11906313" y="4691366"/>
              <a:ext cx="195263" cy="198438"/>
            </a:xfrm>
            <a:custGeom>
              <a:avLst/>
              <a:gdLst>
                <a:gd name="T0" fmla="*/ 119 w 131"/>
                <a:gd name="T1" fmla="*/ 19 h 132"/>
                <a:gd name="T2" fmla="*/ 82 w 131"/>
                <a:gd name="T3" fmla="*/ 49 h 132"/>
                <a:gd name="T4" fmla="*/ 131 w 131"/>
                <a:gd name="T5" fmla="*/ 56 h 132"/>
                <a:gd name="T6" fmla="*/ 123 w 131"/>
                <a:gd name="T7" fmla="*/ 68 h 132"/>
                <a:gd name="T8" fmla="*/ 65 w 131"/>
                <a:gd name="T9" fmla="*/ 56 h 132"/>
                <a:gd name="T10" fmla="*/ 5 w 131"/>
                <a:gd name="T11" fmla="*/ 70 h 132"/>
                <a:gd name="T12" fmla="*/ 0 w 131"/>
                <a:gd name="T13" fmla="*/ 58 h 132"/>
                <a:gd name="T14" fmla="*/ 50 w 131"/>
                <a:gd name="T15" fmla="*/ 49 h 132"/>
                <a:gd name="T16" fmla="*/ 31 w 131"/>
                <a:gd name="T17" fmla="*/ 34 h 132"/>
                <a:gd name="T18" fmla="*/ 13 w 131"/>
                <a:gd name="T19" fmla="*/ 46 h 132"/>
                <a:gd name="T20" fmla="*/ 5 w 131"/>
                <a:gd name="T21" fmla="*/ 36 h 132"/>
                <a:gd name="T22" fmla="*/ 47 w 131"/>
                <a:gd name="T23" fmla="*/ 0 h 132"/>
                <a:gd name="T24" fmla="*/ 60 w 131"/>
                <a:gd name="T25" fmla="*/ 2 h 132"/>
                <a:gd name="T26" fmla="*/ 52 w 131"/>
                <a:gd name="T27" fmla="*/ 14 h 132"/>
                <a:gd name="T28" fmla="*/ 108 w 131"/>
                <a:gd name="T29" fmla="*/ 14 h 132"/>
                <a:gd name="T30" fmla="*/ 111 w 131"/>
                <a:gd name="T31" fmla="*/ 14 h 132"/>
                <a:gd name="T32" fmla="*/ 119 w 131"/>
                <a:gd name="T33" fmla="*/ 19 h 132"/>
                <a:gd name="T34" fmla="*/ 119 w 131"/>
                <a:gd name="T35" fmla="*/ 79 h 132"/>
                <a:gd name="T36" fmla="*/ 118 w 131"/>
                <a:gd name="T37" fmla="*/ 85 h 132"/>
                <a:gd name="T38" fmla="*/ 106 w 131"/>
                <a:gd name="T39" fmla="*/ 126 h 132"/>
                <a:gd name="T40" fmla="*/ 93 w 131"/>
                <a:gd name="T41" fmla="*/ 130 h 132"/>
                <a:gd name="T42" fmla="*/ 71 w 131"/>
                <a:gd name="T43" fmla="*/ 130 h 132"/>
                <a:gd name="T44" fmla="*/ 66 w 131"/>
                <a:gd name="T45" fmla="*/ 118 h 132"/>
                <a:gd name="T46" fmla="*/ 89 w 131"/>
                <a:gd name="T47" fmla="*/ 120 h 132"/>
                <a:gd name="T48" fmla="*/ 95 w 131"/>
                <a:gd name="T49" fmla="*/ 118 h 132"/>
                <a:gd name="T50" fmla="*/ 104 w 131"/>
                <a:gd name="T51" fmla="*/ 91 h 132"/>
                <a:gd name="T52" fmla="*/ 63 w 131"/>
                <a:gd name="T53" fmla="*/ 91 h 132"/>
                <a:gd name="T54" fmla="*/ 9 w 131"/>
                <a:gd name="T55" fmla="*/ 132 h 132"/>
                <a:gd name="T56" fmla="*/ 1 w 131"/>
                <a:gd name="T57" fmla="*/ 121 h 132"/>
                <a:gd name="T58" fmla="*/ 48 w 131"/>
                <a:gd name="T59" fmla="*/ 91 h 132"/>
                <a:gd name="T60" fmla="*/ 11 w 131"/>
                <a:gd name="T61" fmla="*/ 91 h 132"/>
                <a:gd name="T62" fmla="*/ 11 w 131"/>
                <a:gd name="T63" fmla="*/ 79 h 132"/>
                <a:gd name="T64" fmla="*/ 53 w 131"/>
                <a:gd name="T65" fmla="*/ 79 h 132"/>
                <a:gd name="T66" fmla="*/ 55 w 131"/>
                <a:gd name="T67" fmla="*/ 66 h 132"/>
                <a:gd name="T68" fmla="*/ 69 w 131"/>
                <a:gd name="T69" fmla="*/ 67 h 132"/>
                <a:gd name="T70" fmla="*/ 66 w 131"/>
                <a:gd name="T71" fmla="*/ 80 h 132"/>
                <a:gd name="T72" fmla="*/ 119 w 131"/>
                <a:gd name="T73" fmla="*/ 79 h 132"/>
                <a:gd name="T74" fmla="*/ 40 w 131"/>
                <a:gd name="T75" fmla="*/ 27 h 132"/>
                <a:gd name="T76" fmla="*/ 65 w 131"/>
                <a:gd name="T77" fmla="*/ 44 h 132"/>
                <a:gd name="T78" fmla="*/ 97 w 131"/>
                <a:gd name="T79" fmla="*/ 25 h 132"/>
                <a:gd name="T80" fmla="*/ 42 w 131"/>
                <a:gd name="T81" fmla="*/ 25 h 132"/>
                <a:gd name="T82" fmla="*/ 40 w 131"/>
                <a:gd name="T83" fmla="*/ 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32">
                  <a:moveTo>
                    <a:pt x="119" y="19"/>
                  </a:moveTo>
                  <a:cubicBezTo>
                    <a:pt x="110" y="32"/>
                    <a:pt x="97" y="42"/>
                    <a:pt x="82" y="49"/>
                  </a:cubicBezTo>
                  <a:cubicBezTo>
                    <a:pt x="96" y="53"/>
                    <a:pt x="113" y="55"/>
                    <a:pt x="131" y="56"/>
                  </a:cubicBezTo>
                  <a:cubicBezTo>
                    <a:pt x="128" y="59"/>
                    <a:pt x="125" y="64"/>
                    <a:pt x="123" y="68"/>
                  </a:cubicBezTo>
                  <a:cubicBezTo>
                    <a:pt x="101" y="66"/>
                    <a:pt x="82" y="63"/>
                    <a:pt x="65" y="56"/>
                  </a:cubicBezTo>
                  <a:cubicBezTo>
                    <a:pt x="47" y="63"/>
                    <a:pt x="26" y="67"/>
                    <a:pt x="5" y="70"/>
                  </a:cubicBezTo>
                  <a:cubicBezTo>
                    <a:pt x="4" y="66"/>
                    <a:pt x="2" y="61"/>
                    <a:pt x="0" y="58"/>
                  </a:cubicBezTo>
                  <a:cubicBezTo>
                    <a:pt x="17" y="56"/>
                    <a:pt x="34" y="53"/>
                    <a:pt x="50" y="49"/>
                  </a:cubicBezTo>
                  <a:cubicBezTo>
                    <a:pt x="43" y="45"/>
                    <a:pt x="37" y="40"/>
                    <a:pt x="31" y="34"/>
                  </a:cubicBezTo>
                  <a:cubicBezTo>
                    <a:pt x="26" y="38"/>
                    <a:pt x="20" y="42"/>
                    <a:pt x="13" y="46"/>
                  </a:cubicBezTo>
                  <a:cubicBezTo>
                    <a:pt x="12" y="42"/>
                    <a:pt x="8" y="38"/>
                    <a:pt x="5" y="36"/>
                  </a:cubicBezTo>
                  <a:cubicBezTo>
                    <a:pt x="25" y="26"/>
                    <a:pt x="39" y="12"/>
                    <a:pt x="47" y="0"/>
                  </a:cubicBezTo>
                  <a:cubicBezTo>
                    <a:pt x="60" y="2"/>
                    <a:pt x="60" y="2"/>
                    <a:pt x="60" y="2"/>
                  </a:cubicBezTo>
                  <a:cubicBezTo>
                    <a:pt x="58" y="6"/>
                    <a:pt x="55" y="10"/>
                    <a:pt x="52" y="14"/>
                  </a:cubicBezTo>
                  <a:cubicBezTo>
                    <a:pt x="108" y="14"/>
                    <a:pt x="108" y="14"/>
                    <a:pt x="108" y="14"/>
                  </a:cubicBezTo>
                  <a:cubicBezTo>
                    <a:pt x="111" y="14"/>
                    <a:pt x="111" y="14"/>
                    <a:pt x="111" y="14"/>
                  </a:cubicBezTo>
                  <a:lnTo>
                    <a:pt x="119" y="19"/>
                  </a:lnTo>
                  <a:close/>
                  <a:moveTo>
                    <a:pt x="119" y="79"/>
                  </a:moveTo>
                  <a:cubicBezTo>
                    <a:pt x="119" y="79"/>
                    <a:pt x="118" y="83"/>
                    <a:pt x="118" y="85"/>
                  </a:cubicBezTo>
                  <a:cubicBezTo>
                    <a:pt x="115" y="110"/>
                    <a:pt x="111" y="121"/>
                    <a:pt x="106" y="126"/>
                  </a:cubicBezTo>
                  <a:cubicBezTo>
                    <a:pt x="103" y="129"/>
                    <a:pt x="99" y="130"/>
                    <a:pt x="93" y="130"/>
                  </a:cubicBezTo>
                  <a:cubicBezTo>
                    <a:pt x="88" y="131"/>
                    <a:pt x="79" y="131"/>
                    <a:pt x="71" y="130"/>
                  </a:cubicBezTo>
                  <a:cubicBezTo>
                    <a:pt x="71" y="126"/>
                    <a:pt x="69" y="122"/>
                    <a:pt x="66" y="118"/>
                  </a:cubicBezTo>
                  <a:cubicBezTo>
                    <a:pt x="75" y="119"/>
                    <a:pt x="85" y="120"/>
                    <a:pt x="89" y="120"/>
                  </a:cubicBezTo>
                  <a:cubicBezTo>
                    <a:pt x="92" y="120"/>
                    <a:pt x="94" y="120"/>
                    <a:pt x="95" y="118"/>
                  </a:cubicBezTo>
                  <a:cubicBezTo>
                    <a:pt x="99" y="116"/>
                    <a:pt x="101" y="107"/>
                    <a:pt x="104" y="91"/>
                  </a:cubicBezTo>
                  <a:cubicBezTo>
                    <a:pt x="63" y="91"/>
                    <a:pt x="63" y="91"/>
                    <a:pt x="63" y="91"/>
                  </a:cubicBezTo>
                  <a:cubicBezTo>
                    <a:pt x="53" y="113"/>
                    <a:pt x="36" y="125"/>
                    <a:pt x="9" y="132"/>
                  </a:cubicBezTo>
                  <a:cubicBezTo>
                    <a:pt x="8" y="129"/>
                    <a:pt x="4" y="123"/>
                    <a:pt x="1" y="121"/>
                  </a:cubicBezTo>
                  <a:cubicBezTo>
                    <a:pt x="25" y="116"/>
                    <a:pt x="40" y="107"/>
                    <a:pt x="48" y="91"/>
                  </a:cubicBezTo>
                  <a:cubicBezTo>
                    <a:pt x="11" y="91"/>
                    <a:pt x="11" y="91"/>
                    <a:pt x="11" y="91"/>
                  </a:cubicBezTo>
                  <a:cubicBezTo>
                    <a:pt x="11" y="79"/>
                    <a:pt x="11" y="79"/>
                    <a:pt x="11" y="79"/>
                  </a:cubicBezTo>
                  <a:cubicBezTo>
                    <a:pt x="53" y="79"/>
                    <a:pt x="53" y="79"/>
                    <a:pt x="53" y="79"/>
                  </a:cubicBezTo>
                  <a:cubicBezTo>
                    <a:pt x="54" y="75"/>
                    <a:pt x="55" y="71"/>
                    <a:pt x="55" y="66"/>
                  </a:cubicBezTo>
                  <a:cubicBezTo>
                    <a:pt x="69" y="67"/>
                    <a:pt x="69" y="67"/>
                    <a:pt x="69" y="67"/>
                  </a:cubicBezTo>
                  <a:cubicBezTo>
                    <a:pt x="68" y="72"/>
                    <a:pt x="67" y="76"/>
                    <a:pt x="66" y="80"/>
                  </a:cubicBezTo>
                  <a:cubicBezTo>
                    <a:pt x="119" y="79"/>
                    <a:pt x="119" y="79"/>
                    <a:pt x="119" y="79"/>
                  </a:cubicBezTo>
                  <a:close/>
                  <a:moveTo>
                    <a:pt x="40" y="27"/>
                  </a:moveTo>
                  <a:cubicBezTo>
                    <a:pt x="46" y="34"/>
                    <a:pt x="55" y="39"/>
                    <a:pt x="65" y="44"/>
                  </a:cubicBezTo>
                  <a:cubicBezTo>
                    <a:pt x="78" y="38"/>
                    <a:pt x="89" y="32"/>
                    <a:pt x="97" y="25"/>
                  </a:cubicBezTo>
                  <a:cubicBezTo>
                    <a:pt x="42" y="25"/>
                    <a:pt x="42" y="25"/>
                    <a:pt x="42" y="25"/>
                  </a:cubicBezTo>
                  <a:lnTo>
                    <a:pt x="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5"/>
            <p:cNvSpPr>
              <a:spLocks noEditPoints="1"/>
            </p:cNvSpPr>
            <p:nvPr userDrawn="1"/>
          </p:nvSpPr>
          <p:spPr bwMode="auto">
            <a:xfrm>
              <a:off x="12117450" y="4691366"/>
              <a:ext cx="200025" cy="198438"/>
            </a:xfrm>
            <a:custGeom>
              <a:avLst/>
              <a:gdLst>
                <a:gd name="T0" fmla="*/ 70 w 134"/>
                <a:gd name="T1" fmla="*/ 24 h 132"/>
                <a:gd name="T2" fmla="*/ 51 w 134"/>
                <a:gd name="T3" fmla="*/ 93 h 132"/>
                <a:gd name="T4" fmla="*/ 107 w 134"/>
                <a:gd name="T5" fmla="*/ 114 h 132"/>
                <a:gd name="T6" fmla="*/ 134 w 134"/>
                <a:gd name="T7" fmla="*/ 114 h 132"/>
                <a:gd name="T8" fmla="*/ 129 w 134"/>
                <a:gd name="T9" fmla="*/ 128 h 132"/>
                <a:gd name="T10" fmla="*/ 107 w 134"/>
                <a:gd name="T11" fmla="*/ 128 h 132"/>
                <a:gd name="T12" fmla="*/ 44 w 134"/>
                <a:gd name="T13" fmla="*/ 105 h 132"/>
                <a:gd name="T14" fmla="*/ 11 w 134"/>
                <a:gd name="T15" fmla="*/ 132 h 132"/>
                <a:gd name="T16" fmla="*/ 0 w 134"/>
                <a:gd name="T17" fmla="*/ 122 h 132"/>
                <a:gd name="T18" fmla="*/ 35 w 134"/>
                <a:gd name="T19" fmla="*/ 93 h 132"/>
                <a:gd name="T20" fmla="*/ 22 w 134"/>
                <a:gd name="T21" fmla="*/ 63 h 132"/>
                <a:gd name="T22" fmla="*/ 13 w 134"/>
                <a:gd name="T23" fmla="*/ 78 h 132"/>
                <a:gd name="T24" fmla="*/ 3 w 134"/>
                <a:gd name="T25" fmla="*/ 70 h 132"/>
                <a:gd name="T26" fmla="*/ 26 w 134"/>
                <a:gd name="T27" fmla="*/ 0 h 132"/>
                <a:gd name="T28" fmla="*/ 40 w 134"/>
                <a:gd name="T29" fmla="*/ 4 h 132"/>
                <a:gd name="T30" fmla="*/ 36 w 134"/>
                <a:gd name="T31" fmla="*/ 23 h 132"/>
                <a:gd name="T32" fmla="*/ 59 w 134"/>
                <a:gd name="T33" fmla="*/ 23 h 132"/>
                <a:gd name="T34" fmla="*/ 61 w 134"/>
                <a:gd name="T35" fmla="*/ 22 h 132"/>
                <a:gd name="T36" fmla="*/ 70 w 134"/>
                <a:gd name="T37" fmla="*/ 24 h 132"/>
                <a:gd name="T38" fmla="*/ 33 w 134"/>
                <a:gd name="T39" fmla="*/ 34 h 132"/>
                <a:gd name="T40" fmla="*/ 29 w 134"/>
                <a:gd name="T41" fmla="*/ 46 h 132"/>
                <a:gd name="T42" fmla="*/ 42 w 134"/>
                <a:gd name="T43" fmla="*/ 80 h 132"/>
                <a:gd name="T44" fmla="*/ 55 w 134"/>
                <a:gd name="T45" fmla="*/ 34 h 132"/>
                <a:gd name="T46" fmla="*/ 33 w 134"/>
                <a:gd name="T47" fmla="*/ 34 h 132"/>
                <a:gd name="T48" fmla="*/ 96 w 134"/>
                <a:gd name="T49" fmla="*/ 105 h 132"/>
                <a:gd name="T50" fmla="*/ 81 w 134"/>
                <a:gd name="T51" fmla="*/ 105 h 132"/>
                <a:gd name="T52" fmla="*/ 81 w 134"/>
                <a:gd name="T53" fmla="*/ 0 h 132"/>
                <a:gd name="T54" fmla="*/ 96 w 134"/>
                <a:gd name="T55" fmla="*/ 0 h 132"/>
                <a:gd name="T56" fmla="*/ 96 w 134"/>
                <a:gd name="T57" fmla="*/ 36 h 132"/>
                <a:gd name="T58" fmla="*/ 100 w 134"/>
                <a:gd name="T59" fmla="*/ 34 h 132"/>
                <a:gd name="T60" fmla="*/ 130 w 134"/>
                <a:gd name="T61" fmla="*/ 72 h 132"/>
                <a:gd name="T62" fmla="*/ 118 w 134"/>
                <a:gd name="T63" fmla="*/ 79 h 132"/>
                <a:gd name="T64" fmla="*/ 96 w 134"/>
                <a:gd name="T65" fmla="*/ 48 h 132"/>
                <a:gd name="T66" fmla="*/ 96 w 134"/>
                <a:gd name="T67"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2">
                  <a:moveTo>
                    <a:pt x="70" y="24"/>
                  </a:moveTo>
                  <a:cubicBezTo>
                    <a:pt x="67" y="53"/>
                    <a:pt x="60" y="75"/>
                    <a:pt x="51" y="93"/>
                  </a:cubicBezTo>
                  <a:cubicBezTo>
                    <a:pt x="66" y="110"/>
                    <a:pt x="87" y="114"/>
                    <a:pt x="107" y="114"/>
                  </a:cubicBezTo>
                  <a:cubicBezTo>
                    <a:pt x="113" y="114"/>
                    <a:pt x="128" y="114"/>
                    <a:pt x="134" y="114"/>
                  </a:cubicBezTo>
                  <a:cubicBezTo>
                    <a:pt x="132" y="118"/>
                    <a:pt x="129" y="125"/>
                    <a:pt x="129" y="128"/>
                  </a:cubicBezTo>
                  <a:cubicBezTo>
                    <a:pt x="107" y="128"/>
                    <a:pt x="107" y="128"/>
                    <a:pt x="107" y="128"/>
                  </a:cubicBezTo>
                  <a:cubicBezTo>
                    <a:pt x="83" y="128"/>
                    <a:pt x="61" y="124"/>
                    <a:pt x="44" y="105"/>
                  </a:cubicBezTo>
                  <a:cubicBezTo>
                    <a:pt x="35" y="117"/>
                    <a:pt x="24" y="126"/>
                    <a:pt x="11" y="132"/>
                  </a:cubicBezTo>
                  <a:cubicBezTo>
                    <a:pt x="9" y="129"/>
                    <a:pt x="4" y="124"/>
                    <a:pt x="0" y="122"/>
                  </a:cubicBezTo>
                  <a:cubicBezTo>
                    <a:pt x="14" y="116"/>
                    <a:pt x="26" y="106"/>
                    <a:pt x="35" y="93"/>
                  </a:cubicBezTo>
                  <a:cubicBezTo>
                    <a:pt x="30" y="85"/>
                    <a:pt x="26" y="75"/>
                    <a:pt x="22" y="63"/>
                  </a:cubicBezTo>
                  <a:cubicBezTo>
                    <a:pt x="20" y="69"/>
                    <a:pt x="17" y="74"/>
                    <a:pt x="13" y="78"/>
                  </a:cubicBezTo>
                  <a:cubicBezTo>
                    <a:pt x="11" y="76"/>
                    <a:pt x="6" y="72"/>
                    <a:pt x="3" y="70"/>
                  </a:cubicBezTo>
                  <a:cubicBezTo>
                    <a:pt x="13" y="56"/>
                    <a:pt x="22" y="28"/>
                    <a:pt x="26" y="0"/>
                  </a:cubicBezTo>
                  <a:cubicBezTo>
                    <a:pt x="40" y="4"/>
                    <a:pt x="40" y="4"/>
                    <a:pt x="40" y="4"/>
                  </a:cubicBezTo>
                  <a:cubicBezTo>
                    <a:pt x="39" y="10"/>
                    <a:pt x="38" y="16"/>
                    <a:pt x="36" y="23"/>
                  </a:cubicBezTo>
                  <a:cubicBezTo>
                    <a:pt x="59" y="23"/>
                    <a:pt x="59" y="23"/>
                    <a:pt x="59" y="23"/>
                  </a:cubicBezTo>
                  <a:cubicBezTo>
                    <a:pt x="61" y="22"/>
                    <a:pt x="61" y="22"/>
                    <a:pt x="61" y="22"/>
                  </a:cubicBezTo>
                  <a:lnTo>
                    <a:pt x="70" y="24"/>
                  </a:lnTo>
                  <a:close/>
                  <a:moveTo>
                    <a:pt x="33" y="34"/>
                  </a:moveTo>
                  <a:cubicBezTo>
                    <a:pt x="31" y="38"/>
                    <a:pt x="30" y="42"/>
                    <a:pt x="29" y="46"/>
                  </a:cubicBezTo>
                  <a:cubicBezTo>
                    <a:pt x="33" y="60"/>
                    <a:pt x="37" y="71"/>
                    <a:pt x="42" y="80"/>
                  </a:cubicBezTo>
                  <a:cubicBezTo>
                    <a:pt x="48" y="68"/>
                    <a:pt x="52" y="52"/>
                    <a:pt x="55" y="34"/>
                  </a:cubicBezTo>
                  <a:lnTo>
                    <a:pt x="33" y="34"/>
                  </a:lnTo>
                  <a:close/>
                  <a:moveTo>
                    <a:pt x="96" y="105"/>
                  </a:moveTo>
                  <a:cubicBezTo>
                    <a:pt x="81" y="105"/>
                    <a:pt x="81" y="105"/>
                    <a:pt x="81" y="105"/>
                  </a:cubicBezTo>
                  <a:cubicBezTo>
                    <a:pt x="81" y="0"/>
                    <a:pt x="81" y="0"/>
                    <a:pt x="81" y="0"/>
                  </a:cubicBezTo>
                  <a:cubicBezTo>
                    <a:pt x="96" y="0"/>
                    <a:pt x="96" y="0"/>
                    <a:pt x="96" y="0"/>
                  </a:cubicBezTo>
                  <a:cubicBezTo>
                    <a:pt x="96" y="36"/>
                    <a:pt x="96" y="36"/>
                    <a:pt x="96" y="36"/>
                  </a:cubicBezTo>
                  <a:cubicBezTo>
                    <a:pt x="100" y="34"/>
                    <a:pt x="100" y="34"/>
                    <a:pt x="100" y="34"/>
                  </a:cubicBezTo>
                  <a:cubicBezTo>
                    <a:pt x="111" y="46"/>
                    <a:pt x="124" y="62"/>
                    <a:pt x="130" y="72"/>
                  </a:cubicBezTo>
                  <a:cubicBezTo>
                    <a:pt x="118" y="79"/>
                    <a:pt x="118" y="79"/>
                    <a:pt x="118" y="79"/>
                  </a:cubicBezTo>
                  <a:cubicBezTo>
                    <a:pt x="113" y="71"/>
                    <a:pt x="105" y="59"/>
                    <a:pt x="96" y="48"/>
                  </a:cubicBezTo>
                  <a:lnTo>
                    <a:pt x="96"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2"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小标题">
    <p:spTree>
      <p:nvGrpSpPr>
        <p:cNvPr id="1" name=""/>
        <p:cNvGrpSpPr/>
        <p:nvPr/>
      </p:nvGrpSpPr>
      <p:grpSpPr>
        <a:xfrm>
          <a:off x="0" y="0"/>
          <a:ext cx="0" cy="0"/>
          <a:chOff x="0" y="0"/>
          <a:chExt cx="0" cy="0"/>
        </a:xfrm>
      </p:grpSpPr>
      <p:pic>
        <p:nvPicPr>
          <p:cNvPr id="18" name="图片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5020" y="1296831"/>
            <a:ext cx="1918758" cy="870926"/>
          </a:xfrm>
          <a:prstGeom prst="rect">
            <a:avLst/>
          </a:prstGeom>
        </p:spPr>
      </p:pic>
      <p:sp>
        <p:nvSpPr>
          <p:cNvPr id="17" name="矩形 16"/>
          <p:cNvSpPr/>
          <p:nvPr userDrawn="1"/>
        </p:nvSpPr>
        <p:spPr>
          <a:xfrm>
            <a:off x="0" y="3590223"/>
            <a:ext cx="3407343" cy="3267777"/>
          </a:xfrm>
          <a:prstGeom prst="rect">
            <a:avLst/>
          </a:prstGeom>
          <a:blipFill dpi="0" rotWithShape="1">
            <a:blip r:embed="rId3">
              <a:alphaModFix amt="38000"/>
            </a:blip>
            <a:srcRect/>
            <a:stretch>
              <a:fillRect/>
            </a:stretch>
          </a:blip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userDrawn="1"/>
        </p:nvPicPr>
        <p:blipFill rotWithShape="1">
          <a:blip r:embed="rId4">
            <a:extLst>
              <a:ext uri="{28A0092B-C50C-407E-A947-70E740481C1C}">
                <a14:useLocalDpi xmlns:a14="http://schemas.microsoft.com/office/drawing/2010/main" val="0"/>
              </a:ext>
            </a:extLst>
          </a:blip>
          <a:srcRect r="11964"/>
          <a:stretch/>
        </p:blipFill>
        <p:spPr>
          <a:xfrm>
            <a:off x="9093198" y="1245097"/>
            <a:ext cx="3130552" cy="5612903"/>
          </a:xfrm>
          <a:prstGeom prst="rect">
            <a:avLst/>
          </a:prstGeom>
        </p:spPr>
      </p:pic>
      <p:sp>
        <p:nvSpPr>
          <p:cNvPr id="2" name="标题 1"/>
          <p:cNvSpPr>
            <a:spLocks noGrp="1"/>
          </p:cNvSpPr>
          <p:nvPr>
            <p:ph type="ctrTitle" hasCustomPrompt="1"/>
          </p:nvPr>
        </p:nvSpPr>
        <p:spPr>
          <a:xfrm>
            <a:off x="457198" y="2794000"/>
            <a:ext cx="8461024" cy="2941926"/>
          </a:xfrm>
        </p:spPr>
        <p:txBody>
          <a:bodyPr anchor="t">
            <a:normAutofit/>
          </a:bodyPr>
          <a:lstStyle>
            <a:lvl1pPr algn="l">
              <a:defRPr sz="5400" b="1">
                <a:solidFill>
                  <a:schemeClr val="accent6"/>
                </a:solidFill>
              </a:defRPr>
            </a:lvl1pPr>
          </a:lstStyle>
          <a:p>
            <a:r>
              <a:rPr lang="zh-CN" altLang="en-US" dirty="0" smtClean="0"/>
              <a:t>单击编辑小节标题</a:t>
            </a:r>
            <a:endParaRPr lang="zh-CN" altLang="en-US" dirty="0"/>
          </a:p>
        </p:txBody>
      </p:sp>
      <p:sp>
        <p:nvSpPr>
          <p:cNvPr id="3" name="副标题 2"/>
          <p:cNvSpPr>
            <a:spLocks noGrp="1"/>
          </p:cNvSpPr>
          <p:nvPr>
            <p:ph type="subTitle" idx="1" hasCustomPrompt="1"/>
          </p:nvPr>
        </p:nvSpPr>
        <p:spPr>
          <a:xfrm>
            <a:off x="457198" y="1689109"/>
            <a:ext cx="897822" cy="867824"/>
          </a:xfrm>
          <a:prstGeom prst="rect">
            <a:avLst/>
          </a:prstGeom>
          <a:solidFill>
            <a:schemeClr val="accent6">
              <a:lumMod val="75000"/>
            </a:schemeClr>
          </a:solidFill>
        </p:spPr>
        <p:txBody>
          <a:bodyPr anchor="ctr">
            <a:normAutofit/>
          </a:bodyPr>
          <a:lstStyle>
            <a:lvl1pPr marL="0" indent="0" algn="ctr">
              <a:lnSpc>
                <a:spcPct val="100000"/>
              </a:lnSpc>
              <a:buNone/>
              <a:defRPr sz="4000" b="1">
                <a:solidFill>
                  <a:schemeClr val="accent5">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smtClean="0"/>
              <a:t>01</a:t>
            </a:r>
            <a:endParaRPr lang="zh-CN" altLang="en-US" dirty="0"/>
          </a:p>
        </p:txBody>
      </p:sp>
      <p:pic>
        <p:nvPicPr>
          <p:cNvPr id="8" name="图片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13" name="矩形 12"/>
          <p:cNvSpPr/>
          <p:nvPr userDrawn="1"/>
        </p:nvSpPr>
        <p:spPr>
          <a:xfrm>
            <a:off x="0" y="0"/>
            <a:ext cx="12192000" cy="510140"/>
          </a:xfrm>
          <a:prstGeom prst="rect">
            <a:avLst/>
          </a:prstGeom>
          <a:gradFill>
            <a:gsLst>
              <a:gs pos="20000">
                <a:srgbClr val="D70000"/>
              </a:gs>
              <a:gs pos="100000">
                <a:srgbClr val="FF9C00"/>
              </a:gs>
            </a:gsLst>
            <a:lin ang="0" scaled="0"/>
          </a:grad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3859731" cy="1225211"/>
          </a:xfrm>
          <a:prstGeom prst="rect">
            <a:avLst/>
          </a:prstGeom>
        </p:spPr>
      </p:pic>
      <p:sp>
        <p:nvSpPr>
          <p:cNvPr id="4" name="灯片编号占位符 3"/>
          <p:cNvSpPr>
            <a:spLocks noGrp="1"/>
          </p:cNvSpPr>
          <p:nvPr>
            <p:ph type="sldNum" sz="quarter" idx="10"/>
          </p:nvPr>
        </p:nvSpPr>
        <p:spPr/>
        <p:txBody>
          <a:bodyPr/>
          <a:lstStyle/>
          <a:p>
            <a:fld id="{B8C38590-9331-45DE-9DBE-FB862382733B}" type="slidenum">
              <a:rPr lang="zh-CN" altLang="en-US" smtClean="0"/>
              <a:pPr/>
              <a:t>‹#›</a:t>
            </a:fld>
            <a:endParaRPr lang="zh-CN" altLang="en-US" dirty="0"/>
          </a:p>
        </p:txBody>
      </p:sp>
      <p:grpSp>
        <p:nvGrpSpPr>
          <p:cNvPr id="12" name="组合 11"/>
          <p:cNvGrpSpPr/>
          <p:nvPr userDrawn="1"/>
        </p:nvGrpSpPr>
        <p:grpSpPr>
          <a:xfrm>
            <a:off x="9992140" y="124037"/>
            <a:ext cx="2025677" cy="269792"/>
            <a:chOff x="8729725" y="4570716"/>
            <a:chExt cx="3587750" cy="477838"/>
          </a:xfrm>
          <a:solidFill>
            <a:schemeClr val="bg1">
              <a:alpha val="84000"/>
            </a:schemeClr>
          </a:solidFill>
        </p:grpSpPr>
        <p:sp>
          <p:nvSpPr>
            <p:cNvPr id="1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3"/>
            <p:cNvSpPr>
              <a:spLocks noEditPoints="1"/>
            </p:cNvSpPr>
            <p:nvPr userDrawn="1"/>
          </p:nvSpPr>
          <p:spPr bwMode="auto">
            <a:xfrm>
              <a:off x="11687238" y="4692954"/>
              <a:ext cx="201613" cy="196850"/>
            </a:xfrm>
            <a:custGeom>
              <a:avLst/>
              <a:gdLst>
                <a:gd name="T0" fmla="*/ 109 w 136"/>
                <a:gd name="T1" fmla="*/ 93 h 131"/>
                <a:gd name="T2" fmla="*/ 126 w 136"/>
                <a:gd name="T3" fmla="*/ 131 h 131"/>
                <a:gd name="T4" fmla="*/ 68 w 136"/>
                <a:gd name="T5" fmla="*/ 131 h 131"/>
                <a:gd name="T6" fmla="*/ 93 w 136"/>
                <a:gd name="T7" fmla="*/ 93 h 131"/>
                <a:gd name="T8" fmla="*/ 73 w 136"/>
                <a:gd name="T9" fmla="*/ 71 h 131"/>
                <a:gd name="T10" fmla="*/ 44 w 136"/>
                <a:gd name="T11" fmla="*/ 82 h 131"/>
                <a:gd name="T12" fmla="*/ 72 w 136"/>
                <a:gd name="T13" fmla="*/ 85 h 131"/>
                <a:gd name="T14" fmla="*/ 44 w 136"/>
                <a:gd name="T15" fmla="*/ 100 h 131"/>
                <a:gd name="T16" fmla="*/ 38 w 136"/>
                <a:gd name="T17" fmla="*/ 129 h 131"/>
                <a:gd name="T18" fmla="*/ 14 w 136"/>
                <a:gd name="T19" fmla="*/ 119 h 131"/>
                <a:gd name="T20" fmla="*/ 31 w 136"/>
                <a:gd name="T21" fmla="*/ 117 h 131"/>
                <a:gd name="T22" fmla="*/ 3 w 136"/>
                <a:gd name="T23" fmla="*/ 104 h 131"/>
                <a:gd name="T24" fmla="*/ 31 w 136"/>
                <a:gd name="T25" fmla="*/ 89 h 131"/>
                <a:gd name="T26" fmla="*/ 31 w 136"/>
                <a:gd name="T27" fmla="*/ 80 h 131"/>
                <a:gd name="T28" fmla="*/ 33 w 136"/>
                <a:gd name="T29" fmla="*/ 69 h 131"/>
                <a:gd name="T30" fmla="*/ 0 w 136"/>
                <a:gd name="T31" fmla="*/ 75 h 131"/>
                <a:gd name="T32" fmla="*/ 14 w 136"/>
                <a:gd name="T33" fmla="*/ 58 h 131"/>
                <a:gd name="T34" fmla="*/ 35 w 136"/>
                <a:gd name="T35" fmla="*/ 49 h 131"/>
                <a:gd name="T36" fmla="*/ 1 w 136"/>
                <a:gd name="T37" fmla="*/ 37 h 131"/>
                <a:gd name="T38" fmla="*/ 25 w 136"/>
                <a:gd name="T39" fmla="*/ 25 h 131"/>
                <a:gd name="T40" fmla="*/ 7 w 136"/>
                <a:gd name="T41" fmla="*/ 14 h 131"/>
                <a:gd name="T42" fmla="*/ 25 w 136"/>
                <a:gd name="T43" fmla="*/ 0 h 131"/>
                <a:gd name="T44" fmla="*/ 37 w 136"/>
                <a:gd name="T45" fmla="*/ 14 h 131"/>
                <a:gd name="T46" fmla="*/ 53 w 136"/>
                <a:gd name="T47" fmla="*/ 24 h 131"/>
                <a:gd name="T48" fmla="*/ 75 w 136"/>
                <a:gd name="T49" fmla="*/ 7 h 131"/>
                <a:gd name="T50" fmla="*/ 70 w 136"/>
                <a:gd name="T51" fmla="*/ 38 h 131"/>
                <a:gd name="T52" fmla="*/ 84 w 136"/>
                <a:gd name="T53" fmla="*/ 0 h 131"/>
                <a:gd name="T54" fmla="*/ 92 w 136"/>
                <a:gd name="T55" fmla="*/ 26 h 131"/>
                <a:gd name="T56" fmla="*/ 133 w 136"/>
                <a:gd name="T57" fmla="*/ 37 h 131"/>
                <a:gd name="T58" fmla="*/ 45 w 136"/>
                <a:gd name="T59" fmla="*/ 36 h 131"/>
                <a:gd name="T60" fmla="*/ 38 w 136"/>
                <a:gd name="T61" fmla="*/ 24 h 131"/>
                <a:gd name="T62" fmla="*/ 45 w 136"/>
                <a:gd name="T63" fmla="*/ 36 h 131"/>
                <a:gd name="T64" fmla="*/ 71 w 136"/>
                <a:gd name="T65" fmla="*/ 48 h 131"/>
                <a:gd name="T66" fmla="*/ 44 w 136"/>
                <a:gd name="T67" fmla="*/ 57 h 131"/>
                <a:gd name="T68" fmla="*/ 58 w 136"/>
                <a:gd name="T69" fmla="*/ 56 h 131"/>
                <a:gd name="T70" fmla="*/ 90 w 136"/>
                <a:gd name="T71" fmla="*/ 37 h 131"/>
                <a:gd name="T72" fmla="*/ 111 w 136"/>
                <a:gd name="T73" fmla="*/ 3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 h="131">
                  <a:moveTo>
                    <a:pt x="125" y="37"/>
                  </a:moveTo>
                  <a:cubicBezTo>
                    <a:pt x="122" y="59"/>
                    <a:pt x="117" y="78"/>
                    <a:pt x="109" y="93"/>
                  </a:cubicBezTo>
                  <a:cubicBezTo>
                    <a:pt x="116" y="104"/>
                    <a:pt x="124" y="113"/>
                    <a:pt x="136" y="119"/>
                  </a:cubicBezTo>
                  <a:cubicBezTo>
                    <a:pt x="132" y="122"/>
                    <a:pt x="128" y="127"/>
                    <a:pt x="126" y="131"/>
                  </a:cubicBezTo>
                  <a:cubicBezTo>
                    <a:pt x="116" y="125"/>
                    <a:pt x="107" y="116"/>
                    <a:pt x="100" y="106"/>
                  </a:cubicBezTo>
                  <a:cubicBezTo>
                    <a:pt x="92" y="116"/>
                    <a:pt x="82" y="125"/>
                    <a:pt x="68" y="131"/>
                  </a:cubicBezTo>
                  <a:cubicBezTo>
                    <a:pt x="67" y="128"/>
                    <a:pt x="63" y="122"/>
                    <a:pt x="60" y="119"/>
                  </a:cubicBezTo>
                  <a:cubicBezTo>
                    <a:pt x="75" y="113"/>
                    <a:pt x="85" y="104"/>
                    <a:pt x="93" y="93"/>
                  </a:cubicBezTo>
                  <a:cubicBezTo>
                    <a:pt x="88" y="82"/>
                    <a:pt x="84" y="70"/>
                    <a:pt x="82" y="57"/>
                  </a:cubicBezTo>
                  <a:cubicBezTo>
                    <a:pt x="79" y="63"/>
                    <a:pt x="76" y="67"/>
                    <a:pt x="73" y="71"/>
                  </a:cubicBezTo>
                  <a:cubicBezTo>
                    <a:pt x="72" y="69"/>
                    <a:pt x="68" y="66"/>
                    <a:pt x="65" y="63"/>
                  </a:cubicBezTo>
                  <a:cubicBezTo>
                    <a:pt x="59" y="70"/>
                    <a:pt x="51" y="77"/>
                    <a:pt x="44" y="82"/>
                  </a:cubicBezTo>
                  <a:cubicBezTo>
                    <a:pt x="44" y="88"/>
                    <a:pt x="44" y="88"/>
                    <a:pt x="44" y="88"/>
                  </a:cubicBezTo>
                  <a:cubicBezTo>
                    <a:pt x="53" y="87"/>
                    <a:pt x="63" y="86"/>
                    <a:pt x="72" y="85"/>
                  </a:cubicBezTo>
                  <a:cubicBezTo>
                    <a:pt x="72" y="97"/>
                    <a:pt x="72" y="97"/>
                    <a:pt x="72" y="97"/>
                  </a:cubicBezTo>
                  <a:cubicBezTo>
                    <a:pt x="44" y="100"/>
                    <a:pt x="44" y="100"/>
                    <a:pt x="44" y="100"/>
                  </a:cubicBezTo>
                  <a:cubicBezTo>
                    <a:pt x="44" y="117"/>
                    <a:pt x="44" y="117"/>
                    <a:pt x="44" y="117"/>
                  </a:cubicBezTo>
                  <a:cubicBezTo>
                    <a:pt x="44" y="123"/>
                    <a:pt x="43" y="127"/>
                    <a:pt x="38" y="129"/>
                  </a:cubicBezTo>
                  <a:cubicBezTo>
                    <a:pt x="34" y="131"/>
                    <a:pt x="28" y="131"/>
                    <a:pt x="18" y="131"/>
                  </a:cubicBezTo>
                  <a:cubicBezTo>
                    <a:pt x="18" y="127"/>
                    <a:pt x="16" y="122"/>
                    <a:pt x="14" y="119"/>
                  </a:cubicBezTo>
                  <a:cubicBezTo>
                    <a:pt x="21" y="119"/>
                    <a:pt x="27" y="119"/>
                    <a:pt x="29" y="119"/>
                  </a:cubicBezTo>
                  <a:cubicBezTo>
                    <a:pt x="31" y="119"/>
                    <a:pt x="31" y="119"/>
                    <a:pt x="31" y="117"/>
                  </a:cubicBezTo>
                  <a:cubicBezTo>
                    <a:pt x="31" y="101"/>
                    <a:pt x="31" y="101"/>
                    <a:pt x="31" y="101"/>
                  </a:cubicBezTo>
                  <a:cubicBezTo>
                    <a:pt x="3" y="104"/>
                    <a:pt x="3" y="104"/>
                    <a:pt x="3" y="104"/>
                  </a:cubicBezTo>
                  <a:cubicBezTo>
                    <a:pt x="1" y="92"/>
                    <a:pt x="1" y="92"/>
                    <a:pt x="1" y="92"/>
                  </a:cubicBezTo>
                  <a:cubicBezTo>
                    <a:pt x="10" y="91"/>
                    <a:pt x="20" y="90"/>
                    <a:pt x="31" y="89"/>
                  </a:cubicBezTo>
                  <a:cubicBezTo>
                    <a:pt x="31" y="80"/>
                    <a:pt x="31" y="80"/>
                    <a:pt x="31" y="80"/>
                  </a:cubicBezTo>
                  <a:cubicBezTo>
                    <a:pt x="31" y="80"/>
                    <a:pt x="31" y="80"/>
                    <a:pt x="31" y="80"/>
                  </a:cubicBezTo>
                  <a:cubicBezTo>
                    <a:pt x="36" y="77"/>
                    <a:pt x="41" y="73"/>
                    <a:pt x="46" y="69"/>
                  </a:cubicBezTo>
                  <a:cubicBezTo>
                    <a:pt x="33" y="69"/>
                    <a:pt x="33" y="69"/>
                    <a:pt x="33" y="69"/>
                  </a:cubicBezTo>
                  <a:cubicBezTo>
                    <a:pt x="26" y="75"/>
                    <a:pt x="18" y="81"/>
                    <a:pt x="10" y="85"/>
                  </a:cubicBezTo>
                  <a:cubicBezTo>
                    <a:pt x="8" y="83"/>
                    <a:pt x="3" y="78"/>
                    <a:pt x="0" y="75"/>
                  </a:cubicBezTo>
                  <a:cubicBezTo>
                    <a:pt x="5" y="73"/>
                    <a:pt x="10" y="70"/>
                    <a:pt x="14" y="67"/>
                  </a:cubicBezTo>
                  <a:cubicBezTo>
                    <a:pt x="14" y="58"/>
                    <a:pt x="14" y="58"/>
                    <a:pt x="14" y="58"/>
                  </a:cubicBezTo>
                  <a:cubicBezTo>
                    <a:pt x="26" y="58"/>
                    <a:pt x="26" y="58"/>
                    <a:pt x="26" y="58"/>
                  </a:cubicBezTo>
                  <a:cubicBezTo>
                    <a:pt x="29" y="55"/>
                    <a:pt x="32" y="52"/>
                    <a:pt x="35" y="49"/>
                  </a:cubicBezTo>
                  <a:cubicBezTo>
                    <a:pt x="1" y="49"/>
                    <a:pt x="1" y="49"/>
                    <a:pt x="1" y="49"/>
                  </a:cubicBezTo>
                  <a:cubicBezTo>
                    <a:pt x="1" y="37"/>
                    <a:pt x="1" y="37"/>
                    <a:pt x="1" y="37"/>
                  </a:cubicBezTo>
                  <a:cubicBezTo>
                    <a:pt x="25" y="37"/>
                    <a:pt x="25" y="37"/>
                    <a:pt x="25" y="37"/>
                  </a:cubicBezTo>
                  <a:cubicBezTo>
                    <a:pt x="25" y="25"/>
                    <a:pt x="25" y="25"/>
                    <a:pt x="25" y="25"/>
                  </a:cubicBezTo>
                  <a:cubicBezTo>
                    <a:pt x="7" y="25"/>
                    <a:pt x="7" y="25"/>
                    <a:pt x="7" y="25"/>
                  </a:cubicBezTo>
                  <a:cubicBezTo>
                    <a:pt x="7" y="14"/>
                    <a:pt x="7" y="14"/>
                    <a:pt x="7" y="14"/>
                  </a:cubicBezTo>
                  <a:cubicBezTo>
                    <a:pt x="25" y="14"/>
                    <a:pt x="25" y="14"/>
                    <a:pt x="25" y="14"/>
                  </a:cubicBezTo>
                  <a:cubicBezTo>
                    <a:pt x="25" y="0"/>
                    <a:pt x="25" y="0"/>
                    <a:pt x="25" y="0"/>
                  </a:cubicBezTo>
                  <a:cubicBezTo>
                    <a:pt x="37" y="0"/>
                    <a:pt x="37" y="0"/>
                    <a:pt x="37" y="0"/>
                  </a:cubicBezTo>
                  <a:cubicBezTo>
                    <a:pt x="37" y="14"/>
                    <a:pt x="37" y="14"/>
                    <a:pt x="37" y="14"/>
                  </a:cubicBezTo>
                  <a:cubicBezTo>
                    <a:pt x="53" y="14"/>
                    <a:pt x="53" y="14"/>
                    <a:pt x="53" y="14"/>
                  </a:cubicBezTo>
                  <a:cubicBezTo>
                    <a:pt x="53" y="24"/>
                    <a:pt x="53" y="24"/>
                    <a:pt x="53" y="24"/>
                  </a:cubicBezTo>
                  <a:cubicBezTo>
                    <a:pt x="57" y="17"/>
                    <a:pt x="60" y="11"/>
                    <a:pt x="63" y="3"/>
                  </a:cubicBezTo>
                  <a:cubicBezTo>
                    <a:pt x="75" y="7"/>
                    <a:pt x="75" y="7"/>
                    <a:pt x="75" y="7"/>
                  </a:cubicBezTo>
                  <a:cubicBezTo>
                    <a:pt x="71" y="18"/>
                    <a:pt x="66" y="28"/>
                    <a:pt x="59" y="38"/>
                  </a:cubicBezTo>
                  <a:cubicBezTo>
                    <a:pt x="70" y="38"/>
                    <a:pt x="70" y="38"/>
                    <a:pt x="70" y="38"/>
                  </a:cubicBezTo>
                  <a:cubicBezTo>
                    <a:pt x="70" y="49"/>
                    <a:pt x="70" y="49"/>
                    <a:pt x="70" y="49"/>
                  </a:cubicBezTo>
                  <a:cubicBezTo>
                    <a:pt x="77" y="35"/>
                    <a:pt x="82" y="18"/>
                    <a:pt x="84" y="0"/>
                  </a:cubicBezTo>
                  <a:cubicBezTo>
                    <a:pt x="98" y="2"/>
                    <a:pt x="98" y="2"/>
                    <a:pt x="98" y="2"/>
                  </a:cubicBezTo>
                  <a:cubicBezTo>
                    <a:pt x="96" y="11"/>
                    <a:pt x="95" y="19"/>
                    <a:pt x="92" y="26"/>
                  </a:cubicBezTo>
                  <a:cubicBezTo>
                    <a:pt x="133" y="26"/>
                    <a:pt x="133" y="26"/>
                    <a:pt x="133" y="26"/>
                  </a:cubicBezTo>
                  <a:cubicBezTo>
                    <a:pt x="133" y="37"/>
                    <a:pt x="133" y="37"/>
                    <a:pt x="133" y="37"/>
                  </a:cubicBezTo>
                  <a:cubicBezTo>
                    <a:pt x="125" y="37"/>
                    <a:pt x="125" y="37"/>
                    <a:pt x="125" y="37"/>
                  </a:cubicBezTo>
                  <a:close/>
                  <a:moveTo>
                    <a:pt x="45" y="36"/>
                  </a:moveTo>
                  <a:cubicBezTo>
                    <a:pt x="48" y="33"/>
                    <a:pt x="50" y="28"/>
                    <a:pt x="53" y="24"/>
                  </a:cubicBezTo>
                  <a:cubicBezTo>
                    <a:pt x="38" y="24"/>
                    <a:pt x="38" y="24"/>
                    <a:pt x="38" y="24"/>
                  </a:cubicBezTo>
                  <a:cubicBezTo>
                    <a:pt x="38" y="36"/>
                    <a:pt x="38" y="36"/>
                    <a:pt x="38" y="36"/>
                  </a:cubicBezTo>
                  <a:lnTo>
                    <a:pt x="45" y="36"/>
                  </a:lnTo>
                  <a:close/>
                  <a:moveTo>
                    <a:pt x="63" y="60"/>
                  </a:moveTo>
                  <a:cubicBezTo>
                    <a:pt x="66" y="57"/>
                    <a:pt x="68" y="53"/>
                    <a:pt x="71" y="48"/>
                  </a:cubicBezTo>
                  <a:cubicBezTo>
                    <a:pt x="52" y="48"/>
                    <a:pt x="52" y="48"/>
                    <a:pt x="52" y="48"/>
                  </a:cubicBezTo>
                  <a:cubicBezTo>
                    <a:pt x="49" y="51"/>
                    <a:pt x="47" y="54"/>
                    <a:pt x="44" y="57"/>
                  </a:cubicBezTo>
                  <a:cubicBezTo>
                    <a:pt x="56" y="57"/>
                    <a:pt x="56" y="57"/>
                    <a:pt x="56" y="57"/>
                  </a:cubicBezTo>
                  <a:cubicBezTo>
                    <a:pt x="58" y="56"/>
                    <a:pt x="58" y="56"/>
                    <a:pt x="58" y="56"/>
                  </a:cubicBezTo>
                  <a:lnTo>
                    <a:pt x="63" y="60"/>
                  </a:lnTo>
                  <a:close/>
                  <a:moveTo>
                    <a:pt x="90" y="37"/>
                  </a:moveTo>
                  <a:cubicBezTo>
                    <a:pt x="92" y="52"/>
                    <a:pt x="96" y="65"/>
                    <a:pt x="101" y="78"/>
                  </a:cubicBezTo>
                  <a:cubicBezTo>
                    <a:pt x="106" y="66"/>
                    <a:pt x="109" y="53"/>
                    <a:pt x="111" y="37"/>
                  </a:cubicBez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4"/>
            <p:cNvSpPr>
              <a:spLocks noEditPoints="1"/>
            </p:cNvSpPr>
            <p:nvPr userDrawn="1"/>
          </p:nvSpPr>
          <p:spPr bwMode="auto">
            <a:xfrm>
              <a:off x="11906313" y="4691366"/>
              <a:ext cx="195263" cy="198438"/>
            </a:xfrm>
            <a:custGeom>
              <a:avLst/>
              <a:gdLst>
                <a:gd name="T0" fmla="*/ 119 w 131"/>
                <a:gd name="T1" fmla="*/ 19 h 132"/>
                <a:gd name="T2" fmla="*/ 82 w 131"/>
                <a:gd name="T3" fmla="*/ 49 h 132"/>
                <a:gd name="T4" fmla="*/ 131 w 131"/>
                <a:gd name="T5" fmla="*/ 56 h 132"/>
                <a:gd name="T6" fmla="*/ 123 w 131"/>
                <a:gd name="T7" fmla="*/ 68 h 132"/>
                <a:gd name="T8" fmla="*/ 65 w 131"/>
                <a:gd name="T9" fmla="*/ 56 h 132"/>
                <a:gd name="T10" fmla="*/ 5 w 131"/>
                <a:gd name="T11" fmla="*/ 70 h 132"/>
                <a:gd name="T12" fmla="*/ 0 w 131"/>
                <a:gd name="T13" fmla="*/ 58 h 132"/>
                <a:gd name="T14" fmla="*/ 50 w 131"/>
                <a:gd name="T15" fmla="*/ 49 h 132"/>
                <a:gd name="T16" fmla="*/ 31 w 131"/>
                <a:gd name="T17" fmla="*/ 34 h 132"/>
                <a:gd name="T18" fmla="*/ 13 w 131"/>
                <a:gd name="T19" fmla="*/ 46 h 132"/>
                <a:gd name="T20" fmla="*/ 5 w 131"/>
                <a:gd name="T21" fmla="*/ 36 h 132"/>
                <a:gd name="T22" fmla="*/ 47 w 131"/>
                <a:gd name="T23" fmla="*/ 0 h 132"/>
                <a:gd name="T24" fmla="*/ 60 w 131"/>
                <a:gd name="T25" fmla="*/ 2 h 132"/>
                <a:gd name="T26" fmla="*/ 52 w 131"/>
                <a:gd name="T27" fmla="*/ 14 h 132"/>
                <a:gd name="T28" fmla="*/ 108 w 131"/>
                <a:gd name="T29" fmla="*/ 14 h 132"/>
                <a:gd name="T30" fmla="*/ 111 w 131"/>
                <a:gd name="T31" fmla="*/ 14 h 132"/>
                <a:gd name="T32" fmla="*/ 119 w 131"/>
                <a:gd name="T33" fmla="*/ 19 h 132"/>
                <a:gd name="T34" fmla="*/ 119 w 131"/>
                <a:gd name="T35" fmla="*/ 79 h 132"/>
                <a:gd name="T36" fmla="*/ 118 w 131"/>
                <a:gd name="T37" fmla="*/ 85 h 132"/>
                <a:gd name="T38" fmla="*/ 106 w 131"/>
                <a:gd name="T39" fmla="*/ 126 h 132"/>
                <a:gd name="T40" fmla="*/ 93 w 131"/>
                <a:gd name="T41" fmla="*/ 130 h 132"/>
                <a:gd name="T42" fmla="*/ 71 w 131"/>
                <a:gd name="T43" fmla="*/ 130 h 132"/>
                <a:gd name="T44" fmla="*/ 66 w 131"/>
                <a:gd name="T45" fmla="*/ 118 h 132"/>
                <a:gd name="T46" fmla="*/ 89 w 131"/>
                <a:gd name="T47" fmla="*/ 120 h 132"/>
                <a:gd name="T48" fmla="*/ 95 w 131"/>
                <a:gd name="T49" fmla="*/ 118 h 132"/>
                <a:gd name="T50" fmla="*/ 104 w 131"/>
                <a:gd name="T51" fmla="*/ 91 h 132"/>
                <a:gd name="T52" fmla="*/ 63 w 131"/>
                <a:gd name="T53" fmla="*/ 91 h 132"/>
                <a:gd name="T54" fmla="*/ 9 w 131"/>
                <a:gd name="T55" fmla="*/ 132 h 132"/>
                <a:gd name="T56" fmla="*/ 1 w 131"/>
                <a:gd name="T57" fmla="*/ 121 h 132"/>
                <a:gd name="T58" fmla="*/ 48 w 131"/>
                <a:gd name="T59" fmla="*/ 91 h 132"/>
                <a:gd name="T60" fmla="*/ 11 w 131"/>
                <a:gd name="T61" fmla="*/ 91 h 132"/>
                <a:gd name="T62" fmla="*/ 11 w 131"/>
                <a:gd name="T63" fmla="*/ 79 h 132"/>
                <a:gd name="T64" fmla="*/ 53 w 131"/>
                <a:gd name="T65" fmla="*/ 79 h 132"/>
                <a:gd name="T66" fmla="*/ 55 w 131"/>
                <a:gd name="T67" fmla="*/ 66 h 132"/>
                <a:gd name="T68" fmla="*/ 69 w 131"/>
                <a:gd name="T69" fmla="*/ 67 h 132"/>
                <a:gd name="T70" fmla="*/ 66 w 131"/>
                <a:gd name="T71" fmla="*/ 80 h 132"/>
                <a:gd name="T72" fmla="*/ 119 w 131"/>
                <a:gd name="T73" fmla="*/ 79 h 132"/>
                <a:gd name="T74" fmla="*/ 40 w 131"/>
                <a:gd name="T75" fmla="*/ 27 h 132"/>
                <a:gd name="T76" fmla="*/ 65 w 131"/>
                <a:gd name="T77" fmla="*/ 44 h 132"/>
                <a:gd name="T78" fmla="*/ 97 w 131"/>
                <a:gd name="T79" fmla="*/ 25 h 132"/>
                <a:gd name="T80" fmla="*/ 42 w 131"/>
                <a:gd name="T81" fmla="*/ 25 h 132"/>
                <a:gd name="T82" fmla="*/ 40 w 131"/>
                <a:gd name="T83" fmla="*/ 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32">
                  <a:moveTo>
                    <a:pt x="119" y="19"/>
                  </a:moveTo>
                  <a:cubicBezTo>
                    <a:pt x="110" y="32"/>
                    <a:pt x="97" y="42"/>
                    <a:pt x="82" y="49"/>
                  </a:cubicBezTo>
                  <a:cubicBezTo>
                    <a:pt x="96" y="53"/>
                    <a:pt x="113" y="55"/>
                    <a:pt x="131" y="56"/>
                  </a:cubicBezTo>
                  <a:cubicBezTo>
                    <a:pt x="128" y="59"/>
                    <a:pt x="125" y="64"/>
                    <a:pt x="123" y="68"/>
                  </a:cubicBezTo>
                  <a:cubicBezTo>
                    <a:pt x="101" y="66"/>
                    <a:pt x="82" y="63"/>
                    <a:pt x="65" y="56"/>
                  </a:cubicBezTo>
                  <a:cubicBezTo>
                    <a:pt x="47" y="63"/>
                    <a:pt x="26" y="67"/>
                    <a:pt x="5" y="70"/>
                  </a:cubicBezTo>
                  <a:cubicBezTo>
                    <a:pt x="4" y="66"/>
                    <a:pt x="2" y="61"/>
                    <a:pt x="0" y="58"/>
                  </a:cubicBezTo>
                  <a:cubicBezTo>
                    <a:pt x="17" y="56"/>
                    <a:pt x="34" y="53"/>
                    <a:pt x="50" y="49"/>
                  </a:cubicBezTo>
                  <a:cubicBezTo>
                    <a:pt x="43" y="45"/>
                    <a:pt x="37" y="40"/>
                    <a:pt x="31" y="34"/>
                  </a:cubicBezTo>
                  <a:cubicBezTo>
                    <a:pt x="26" y="38"/>
                    <a:pt x="20" y="42"/>
                    <a:pt x="13" y="46"/>
                  </a:cubicBezTo>
                  <a:cubicBezTo>
                    <a:pt x="12" y="42"/>
                    <a:pt x="8" y="38"/>
                    <a:pt x="5" y="36"/>
                  </a:cubicBezTo>
                  <a:cubicBezTo>
                    <a:pt x="25" y="26"/>
                    <a:pt x="39" y="12"/>
                    <a:pt x="47" y="0"/>
                  </a:cubicBezTo>
                  <a:cubicBezTo>
                    <a:pt x="60" y="2"/>
                    <a:pt x="60" y="2"/>
                    <a:pt x="60" y="2"/>
                  </a:cubicBezTo>
                  <a:cubicBezTo>
                    <a:pt x="58" y="6"/>
                    <a:pt x="55" y="10"/>
                    <a:pt x="52" y="14"/>
                  </a:cubicBezTo>
                  <a:cubicBezTo>
                    <a:pt x="108" y="14"/>
                    <a:pt x="108" y="14"/>
                    <a:pt x="108" y="14"/>
                  </a:cubicBezTo>
                  <a:cubicBezTo>
                    <a:pt x="111" y="14"/>
                    <a:pt x="111" y="14"/>
                    <a:pt x="111" y="14"/>
                  </a:cubicBezTo>
                  <a:lnTo>
                    <a:pt x="119" y="19"/>
                  </a:lnTo>
                  <a:close/>
                  <a:moveTo>
                    <a:pt x="119" y="79"/>
                  </a:moveTo>
                  <a:cubicBezTo>
                    <a:pt x="119" y="79"/>
                    <a:pt x="118" y="83"/>
                    <a:pt x="118" y="85"/>
                  </a:cubicBezTo>
                  <a:cubicBezTo>
                    <a:pt x="115" y="110"/>
                    <a:pt x="111" y="121"/>
                    <a:pt x="106" y="126"/>
                  </a:cubicBezTo>
                  <a:cubicBezTo>
                    <a:pt x="103" y="129"/>
                    <a:pt x="99" y="130"/>
                    <a:pt x="93" y="130"/>
                  </a:cubicBezTo>
                  <a:cubicBezTo>
                    <a:pt x="88" y="131"/>
                    <a:pt x="79" y="131"/>
                    <a:pt x="71" y="130"/>
                  </a:cubicBezTo>
                  <a:cubicBezTo>
                    <a:pt x="71" y="126"/>
                    <a:pt x="69" y="122"/>
                    <a:pt x="66" y="118"/>
                  </a:cubicBezTo>
                  <a:cubicBezTo>
                    <a:pt x="75" y="119"/>
                    <a:pt x="85" y="120"/>
                    <a:pt x="89" y="120"/>
                  </a:cubicBezTo>
                  <a:cubicBezTo>
                    <a:pt x="92" y="120"/>
                    <a:pt x="94" y="120"/>
                    <a:pt x="95" y="118"/>
                  </a:cubicBezTo>
                  <a:cubicBezTo>
                    <a:pt x="99" y="116"/>
                    <a:pt x="101" y="107"/>
                    <a:pt x="104" y="91"/>
                  </a:cubicBezTo>
                  <a:cubicBezTo>
                    <a:pt x="63" y="91"/>
                    <a:pt x="63" y="91"/>
                    <a:pt x="63" y="91"/>
                  </a:cubicBezTo>
                  <a:cubicBezTo>
                    <a:pt x="53" y="113"/>
                    <a:pt x="36" y="125"/>
                    <a:pt x="9" y="132"/>
                  </a:cubicBezTo>
                  <a:cubicBezTo>
                    <a:pt x="8" y="129"/>
                    <a:pt x="4" y="123"/>
                    <a:pt x="1" y="121"/>
                  </a:cubicBezTo>
                  <a:cubicBezTo>
                    <a:pt x="25" y="116"/>
                    <a:pt x="40" y="107"/>
                    <a:pt x="48" y="91"/>
                  </a:cubicBezTo>
                  <a:cubicBezTo>
                    <a:pt x="11" y="91"/>
                    <a:pt x="11" y="91"/>
                    <a:pt x="11" y="91"/>
                  </a:cubicBezTo>
                  <a:cubicBezTo>
                    <a:pt x="11" y="79"/>
                    <a:pt x="11" y="79"/>
                    <a:pt x="11" y="79"/>
                  </a:cubicBezTo>
                  <a:cubicBezTo>
                    <a:pt x="53" y="79"/>
                    <a:pt x="53" y="79"/>
                    <a:pt x="53" y="79"/>
                  </a:cubicBezTo>
                  <a:cubicBezTo>
                    <a:pt x="54" y="75"/>
                    <a:pt x="55" y="71"/>
                    <a:pt x="55" y="66"/>
                  </a:cubicBezTo>
                  <a:cubicBezTo>
                    <a:pt x="69" y="67"/>
                    <a:pt x="69" y="67"/>
                    <a:pt x="69" y="67"/>
                  </a:cubicBezTo>
                  <a:cubicBezTo>
                    <a:pt x="68" y="72"/>
                    <a:pt x="67" y="76"/>
                    <a:pt x="66" y="80"/>
                  </a:cubicBezTo>
                  <a:cubicBezTo>
                    <a:pt x="119" y="79"/>
                    <a:pt x="119" y="79"/>
                    <a:pt x="119" y="79"/>
                  </a:cubicBezTo>
                  <a:close/>
                  <a:moveTo>
                    <a:pt x="40" y="27"/>
                  </a:moveTo>
                  <a:cubicBezTo>
                    <a:pt x="46" y="34"/>
                    <a:pt x="55" y="39"/>
                    <a:pt x="65" y="44"/>
                  </a:cubicBezTo>
                  <a:cubicBezTo>
                    <a:pt x="78" y="38"/>
                    <a:pt x="89" y="32"/>
                    <a:pt x="97" y="25"/>
                  </a:cubicBezTo>
                  <a:cubicBezTo>
                    <a:pt x="42" y="25"/>
                    <a:pt x="42" y="25"/>
                    <a:pt x="42" y="25"/>
                  </a:cubicBezTo>
                  <a:lnTo>
                    <a:pt x="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5"/>
            <p:cNvSpPr>
              <a:spLocks noEditPoints="1"/>
            </p:cNvSpPr>
            <p:nvPr userDrawn="1"/>
          </p:nvSpPr>
          <p:spPr bwMode="auto">
            <a:xfrm>
              <a:off x="12117450" y="4691366"/>
              <a:ext cx="200025" cy="198438"/>
            </a:xfrm>
            <a:custGeom>
              <a:avLst/>
              <a:gdLst>
                <a:gd name="T0" fmla="*/ 70 w 134"/>
                <a:gd name="T1" fmla="*/ 24 h 132"/>
                <a:gd name="T2" fmla="*/ 51 w 134"/>
                <a:gd name="T3" fmla="*/ 93 h 132"/>
                <a:gd name="T4" fmla="*/ 107 w 134"/>
                <a:gd name="T5" fmla="*/ 114 h 132"/>
                <a:gd name="T6" fmla="*/ 134 w 134"/>
                <a:gd name="T7" fmla="*/ 114 h 132"/>
                <a:gd name="T8" fmla="*/ 129 w 134"/>
                <a:gd name="T9" fmla="*/ 128 h 132"/>
                <a:gd name="T10" fmla="*/ 107 w 134"/>
                <a:gd name="T11" fmla="*/ 128 h 132"/>
                <a:gd name="T12" fmla="*/ 44 w 134"/>
                <a:gd name="T13" fmla="*/ 105 h 132"/>
                <a:gd name="T14" fmla="*/ 11 w 134"/>
                <a:gd name="T15" fmla="*/ 132 h 132"/>
                <a:gd name="T16" fmla="*/ 0 w 134"/>
                <a:gd name="T17" fmla="*/ 122 h 132"/>
                <a:gd name="T18" fmla="*/ 35 w 134"/>
                <a:gd name="T19" fmla="*/ 93 h 132"/>
                <a:gd name="T20" fmla="*/ 22 w 134"/>
                <a:gd name="T21" fmla="*/ 63 h 132"/>
                <a:gd name="T22" fmla="*/ 13 w 134"/>
                <a:gd name="T23" fmla="*/ 78 h 132"/>
                <a:gd name="T24" fmla="*/ 3 w 134"/>
                <a:gd name="T25" fmla="*/ 70 h 132"/>
                <a:gd name="T26" fmla="*/ 26 w 134"/>
                <a:gd name="T27" fmla="*/ 0 h 132"/>
                <a:gd name="T28" fmla="*/ 40 w 134"/>
                <a:gd name="T29" fmla="*/ 4 h 132"/>
                <a:gd name="T30" fmla="*/ 36 w 134"/>
                <a:gd name="T31" fmla="*/ 23 h 132"/>
                <a:gd name="T32" fmla="*/ 59 w 134"/>
                <a:gd name="T33" fmla="*/ 23 h 132"/>
                <a:gd name="T34" fmla="*/ 61 w 134"/>
                <a:gd name="T35" fmla="*/ 22 h 132"/>
                <a:gd name="T36" fmla="*/ 70 w 134"/>
                <a:gd name="T37" fmla="*/ 24 h 132"/>
                <a:gd name="T38" fmla="*/ 33 w 134"/>
                <a:gd name="T39" fmla="*/ 34 h 132"/>
                <a:gd name="T40" fmla="*/ 29 w 134"/>
                <a:gd name="T41" fmla="*/ 46 h 132"/>
                <a:gd name="T42" fmla="*/ 42 w 134"/>
                <a:gd name="T43" fmla="*/ 80 h 132"/>
                <a:gd name="T44" fmla="*/ 55 w 134"/>
                <a:gd name="T45" fmla="*/ 34 h 132"/>
                <a:gd name="T46" fmla="*/ 33 w 134"/>
                <a:gd name="T47" fmla="*/ 34 h 132"/>
                <a:gd name="T48" fmla="*/ 96 w 134"/>
                <a:gd name="T49" fmla="*/ 105 h 132"/>
                <a:gd name="T50" fmla="*/ 81 w 134"/>
                <a:gd name="T51" fmla="*/ 105 h 132"/>
                <a:gd name="T52" fmla="*/ 81 w 134"/>
                <a:gd name="T53" fmla="*/ 0 h 132"/>
                <a:gd name="T54" fmla="*/ 96 w 134"/>
                <a:gd name="T55" fmla="*/ 0 h 132"/>
                <a:gd name="T56" fmla="*/ 96 w 134"/>
                <a:gd name="T57" fmla="*/ 36 h 132"/>
                <a:gd name="T58" fmla="*/ 100 w 134"/>
                <a:gd name="T59" fmla="*/ 34 h 132"/>
                <a:gd name="T60" fmla="*/ 130 w 134"/>
                <a:gd name="T61" fmla="*/ 72 h 132"/>
                <a:gd name="T62" fmla="*/ 118 w 134"/>
                <a:gd name="T63" fmla="*/ 79 h 132"/>
                <a:gd name="T64" fmla="*/ 96 w 134"/>
                <a:gd name="T65" fmla="*/ 48 h 132"/>
                <a:gd name="T66" fmla="*/ 96 w 134"/>
                <a:gd name="T67"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2">
                  <a:moveTo>
                    <a:pt x="70" y="24"/>
                  </a:moveTo>
                  <a:cubicBezTo>
                    <a:pt x="67" y="53"/>
                    <a:pt x="60" y="75"/>
                    <a:pt x="51" y="93"/>
                  </a:cubicBezTo>
                  <a:cubicBezTo>
                    <a:pt x="66" y="110"/>
                    <a:pt x="87" y="114"/>
                    <a:pt x="107" y="114"/>
                  </a:cubicBezTo>
                  <a:cubicBezTo>
                    <a:pt x="113" y="114"/>
                    <a:pt x="128" y="114"/>
                    <a:pt x="134" y="114"/>
                  </a:cubicBezTo>
                  <a:cubicBezTo>
                    <a:pt x="132" y="118"/>
                    <a:pt x="129" y="125"/>
                    <a:pt x="129" y="128"/>
                  </a:cubicBezTo>
                  <a:cubicBezTo>
                    <a:pt x="107" y="128"/>
                    <a:pt x="107" y="128"/>
                    <a:pt x="107" y="128"/>
                  </a:cubicBezTo>
                  <a:cubicBezTo>
                    <a:pt x="83" y="128"/>
                    <a:pt x="61" y="124"/>
                    <a:pt x="44" y="105"/>
                  </a:cubicBezTo>
                  <a:cubicBezTo>
                    <a:pt x="35" y="117"/>
                    <a:pt x="24" y="126"/>
                    <a:pt x="11" y="132"/>
                  </a:cubicBezTo>
                  <a:cubicBezTo>
                    <a:pt x="9" y="129"/>
                    <a:pt x="4" y="124"/>
                    <a:pt x="0" y="122"/>
                  </a:cubicBezTo>
                  <a:cubicBezTo>
                    <a:pt x="14" y="116"/>
                    <a:pt x="26" y="106"/>
                    <a:pt x="35" y="93"/>
                  </a:cubicBezTo>
                  <a:cubicBezTo>
                    <a:pt x="30" y="85"/>
                    <a:pt x="26" y="75"/>
                    <a:pt x="22" y="63"/>
                  </a:cubicBezTo>
                  <a:cubicBezTo>
                    <a:pt x="20" y="69"/>
                    <a:pt x="17" y="74"/>
                    <a:pt x="13" y="78"/>
                  </a:cubicBezTo>
                  <a:cubicBezTo>
                    <a:pt x="11" y="76"/>
                    <a:pt x="6" y="72"/>
                    <a:pt x="3" y="70"/>
                  </a:cubicBezTo>
                  <a:cubicBezTo>
                    <a:pt x="13" y="56"/>
                    <a:pt x="22" y="28"/>
                    <a:pt x="26" y="0"/>
                  </a:cubicBezTo>
                  <a:cubicBezTo>
                    <a:pt x="40" y="4"/>
                    <a:pt x="40" y="4"/>
                    <a:pt x="40" y="4"/>
                  </a:cubicBezTo>
                  <a:cubicBezTo>
                    <a:pt x="39" y="10"/>
                    <a:pt x="38" y="16"/>
                    <a:pt x="36" y="23"/>
                  </a:cubicBezTo>
                  <a:cubicBezTo>
                    <a:pt x="59" y="23"/>
                    <a:pt x="59" y="23"/>
                    <a:pt x="59" y="23"/>
                  </a:cubicBezTo>
                  <a:cubicBezTo>
                    <a:pt x="61" y="22"/>
                    <a:pt x="61" y="22"/>
                    <a:pt x="61" y="22"/>
                  </a:cubicBezTo>
                  <a:lnTo>
                    <a:pt x="70" y="24"/>
                  </a:lnTo>
                  <a:close/>
                  <a:moveTo>
                    <a:pt x="33" y="34"/>
                  </a:moveTo>
                  <a:cubicBezTo>
                    <a:pt x="31" y="38"/>
                    <a:pt x="30" y="42"/>
                    <a:pt x="29" y="46"/>
                  </a:cubicBezTo>
                  <a:cubicBezTo>
                    <a:pt x="33" y="60"/>
                    <a:pt x="37" y="71"/>
                    <a:pt x="42" y="80"/>
                  </a:cubicBezTo>
                  <a:cubicBezTo>
                    <a:pt x="48" y="68"/>
                    <a:pt x="52" y="52"/>
                    <a:pt x="55" y="34"/>
                  </a:cubicBezTo>
                  <a:lnTo>
                    <a:pt x="33" y="34"/>
                  </a:lnTo>
                  <a:close/>
                  <a:moveTo>
                    <a:pt x="96" y="105"/>
                  </a:moveTo>
                  <a:cubicBezTo>
                    <a:pt x="81" y="105"/>
                    <a:pt x="81" y="105"/>
                    <a:pt x="81" y="105"/>
                  </a:cubicBezTo>
                  <a:cubicBezTo>
                    <a:pt x="81" y="0"/>
                    <a:pt x="81" y="0"/>
                    <a:pt x="81" y="0"/>
                  </a:cubicBezTo>
                  <a:cubicBezTo>
                    <a:pt x="96" y="0"/>
                    <a:pt x="96" y="0"/>
                    <a:pt x="96" y="0"/>
                  </a:cubicBezTo>
                  <a:cubicBezTo>
                    <a:pt x="96" y="36"/>
                    <a:pt x="96" y="36"/>
                    <a:pt x="96" y="36"/>
                  </a:cubicBezTo>
                  <a:cubicBezTo>
                    <a:pt x="100" y="34"/>
                    <a:pt x="100" y="34"/>
                    <a:pt x="100" y="34"/>
                  </a:cubicBezTo>
                  <a:cubicBezTo>
                    <a:pt x="111" y="46"/>
                    <a:pt x="124" y="62"/>
                    <a:pt x="130" y="72"/>
                  </a:cubicBezTo>
                  <a:cubicBezTo>
                    <a:pt x="118" y="79"/>
                    <a:pt x="118" y="79"/>
                    <a:pt x="118" y="79"/>
                  </a:cubicBezTo>
                  <a:cubicBezTo>
                    <a:pt x="113" y="71"/>
                    <a:pt x="105" y="59"/>
                    <a:pt x="96" y="48"/>
                  </a:cubicBezTo>
                  <a:lnTo>
                    <a:pt x="96"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108816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7" name="矩形 6"/>
          <p:cNvSpPr/>
          <p:nvPr userDrawn="1"/>
        </p:nvSpPr>
        <p:spPr>
          <a:xfrm>
            <a:off x="0" y="3590223"/>
            <a:ext cx="3407343" cy="3267777"/>
          </a:xfrm>
          <a:prstGeom prst="rect">
            <a:avLst/>
          </a:prstGeom>
          <a:blipFill dpi="0" rotWithShape="1">
            <a:blip r:embed="rId2">
              <a:alphaModFix amt="38000"/>
            </a:blip>
            <a:srcRect/>
            <a:stretch>
              <a:fillRect/>
            </a:stretch>
          </a:blip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10" name="矩形 9"/>
          <p:cNvSpPr/>
          <p:nvPr userDrawn="1"/>
        </p:nvSpPr>
        <p:spPr>
          <a:xfrm>
            <a:off x="0" y="0"/>
            <a:ext cx="12192000" cy="510140"/>
          </a:xfrm>
          <a:prstGeom prst="rect">
            <a:avLst/>
          </a:prstGeom>
          <a:gradFill>
            <a:gsLst>
              <a:gs pos="20000">
                <a:srgbClr val="D70000"/>
              </a:gs>
              <a:gs pos="100000">
                <a:srgbClr val="FF9C00"/>
              </a:gs>
            </a:gsLst>
            <a:lin ang="0" scaled="0"/>
          </a:grad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748844" cy="872577"/>
          </a:xfrm>
          <a:prstGeom prst="rect">
            <a:avLst/>
          </a:prstGeom>
        </p:spPr>
      </p:pic>
      <p:sp>
        <p:nvSpPr>
          <p:cNvPr id="2" name="标题 1"/>
          <p:cNvSpPr>
            <a:spLocks noGrp="1"/>
          </p:cNvSpPr>
          <p:nvPr>
            <p:ph type="title"/>
          </p:nvPr>
        </p:nvSpPr>
        <p:spPr>
          <a:xfrm>
            <a:off x="248356" y="510140"/>
            <a:ext cx="11734800" cy="968703"/>
          </a:xfrm>
        </p:spPr>
        <p:txBody>
          <a:bodyPr>
            <a:normAutofit/>
          </a:bodyPr>
          <a:lstStyle>
            <a:lvl1pPr algn="ctr">
              <a:defRPr sz="2800" b="1">
                <a:solidFill>
                  <a:schemeClr val="accent6"/>
                </a:solidFill>
              </a:defRPr>
            </a:lvl1pPr>
          </a:lstStyle>
          <a:p>
            <a:r>
              <a:rPr lang="zh-CN" altLang="en-US" dirty="0"/>
              <a:t>单击此处编辑母版标题样式</a:t>
            </a:r>
          </a:p>
        </p:txBody>
      </p:sp>
      <p:sp>
        <p:nvSpPr>
          <p:cNvPr id="3" name="内容占位符 2"/>
          <p:cNvSpPr>
            <a:spLocks noGrp="1"/>
          </p:cNvSpPr>
          <p:nvPr>
            <p:ph idx="1" hasCustomPrompt="1"/>
          </p:nvPr>
        </p:nvSpPr>
        <p:spPr>
          <a:xfrm>
            <a:off x="248356" y="1478843"/>
            <a:ext cx="11734800" cy="4890694"/>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p>
            <a:fld id="{B8C38590-9331-45DE-9DBE-FB862382733B}" type="slidenum">
              <a:rPr lang="zh-CN" altLang="en-US" smtClean="0"/>
              <a:pPr/>
              <a:t>‹#›</a:t>
            </a:fld>
            <a:endParaRPr lang="zh-CN" altLang="en-US" dirty="0"/>
          </a:p>
        </p:txBody>
      </p:sp>
      <p:grpSp>
        <p:nvGrpSpPr>
          <p:cNvPr id="13" name="组合 12"/>
          <p:cNvGrpSpPr/>
          <p:nvPr userDrawn="1"/>
        </p:nvGrpSpPr>
        <p:grpSpPr>
          <a:xfrm>
            <a:off x="9992140" y="124037"/>
            <a:ext cx="2025677" cy="269792"/>
            <a:chOff x="8729725" y="4570716"/>
            <a:chExt cx="3587750" cy="477838"/>
          </a:xfrm>
          <a:solidFill>
            <a:schemeClr val="bg1">
              <a:alpha val="84000"/>
            </a:schemeClr>
          </a:solidFill>
        </p:grpSpPr>
        <p:sp>
          <p:nvSpPr>
            <p:cNvPr id="1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3"/>
            <p:cNvSpPr>
              <a:spLocks noEditPoints="1"/>
            </p:cNvSpPr>
            <p:nvPr userDrawn="1"/>
          </p:nvSpPr>
          <p:spPr bwMode="auto">
            <a:xfrm>
              <a:off x="11687238" y="4692954"/>
              <a:ext cx="201613" cy="196850"/>
            </a:xfrm>
            <a:custGeom>
              <a:avLst/>
              <a:gdLst>
                <a:gd name="T0" fmla="*/ 109 w 136"/>
                <a:gd name="T1" fmla="*/ 93 h 131"/>
                <a:gd name="T2" fmla="*/ 126 w 136"/>
                <a:gd name="T3" fmla="*/ 131 h 131"/>
                <a:gd name="T4" fmla="*/ 68 w 136"/>
                <a:gd name="T5" fmla="*/ 131 h 131"/>
                <a:gd name="T6" fmla="*/ 93 w 136"/>
                <a:gd name="T7" fmla="*/ 93 h 131"/>
                <a:gd name="T8" fmla="*/ 73 w 136"/>
                <a:gd name="T9" fmla="*/ 71 h 131"/>
                <a:gd name="T10" fmla="*/ 44 w 136"/>
                <a:gd name="T11" fmla="*/ 82 h 131"/>
                <a:gd name="T12" fmla="*/ 72 w 136"/>
                <a:gd name="T13" fmla="*/ 85 h 131"/>
                <a:gd name="T14" fmla="*/ 44 w 136"/>
                <a:gd name="T15" fmla="*/ 100 h 131"/>
                <a:gd name="T16" fmla="*/ 38 w 136"/>
                <a:gd name="T17" fmla="*/ 129 h 131"/>
                <a:gd name="T18" fmla="*/ 14 w 136"/>
                <a:gd name="T19" fmla="*/ 119 h 131"/>
                <a:gd name="T20" fmla="*/ 31 w 136"/>
                <a:gd name="T21" fmla="*/ 117 h 131"/>
                <a:gd name="T22" fmla="*/ 3 w 136"/>
                <a:gd name="T23" fmla="*/ 104 h 131"/>
                <a:gd name="T24" fmla="*/ 31 w 136"/>
                <a:gd name="T25" fmla="*/ 89 h 131"/>
                <a:gd name="T26" fmla="*/ 31 w 136"/>
                <a:gd name="T27" fmla="*/ 80 h 131"/>
                <a:gd name="T28" fmla="*/ 33 w 136"/>
                <a:gd name="T29" fmla="*/ 69 h 131"/>
                <a:gd name="T30" fmla="*/ 0 w 136"/>
                <a:gd name="T31" fmla="*/ 75 h 131"/>
                <a:gd name="T32" fmla="*/ 14 w 136"/>
                <a:gd name="T33" fmla="*/ 58 h 131"/>
                <a:gd name="T34" fmla="*/ 35 w 136"/>
                <a:gd name="T35" fmla="*/ 49 h 131"/>
                <a:gd name="T36" fmla="*/ 1 w 136"/>
                <a:gd name="T37" fmla="*/ 37 h 131"/>
                <a:gd name="T38" fmla="*/ 25 w 136"/>
                <a:gd name="T39" fmla="*/ 25 h 131"/>
                <a:gd name="T40" fmla="*/ 7 w 136"/>
                <a:gd name="T41" fmla="*/ 14 h 131"/>
                <a:gd name="T42" fmla="*/ 25 w 136"/>
                <a:gd name="T43" fmla="*/ 0 h 131"/>
                <a:gd name="T44" fmla="*/ 37 w 136"/>
                <a:gd name="T45" fmla="*/ 14 h 131"/>
                <a:gd name="T46" fmla="*/ 53 w 136"/>
                <a:gd name="T47" fmla="*/ 24 h 131"/>
                <a:gd name="T48" fmla="*/ 75 w 136"/>
                <a:gd name="T49" fmla="*/ 7 h 131"/>
                <a:gd name="T50" fmla="*/ 70 w 136"/>
                <a:gd name="T51" fmla="*/ 38 h 131"/>
                <a:gd name="T52" fmla="*/ 84 w 136"/>
                <a:gd name="T53" fmla="*/ 0 h 131"/>
                <a:gd name="T54" fmla="*/ 92 w 136"/>
                <a:gd name="T55" fmla="*/ 26 h 131"/>
                <a:gd name="T56" fmla="*/ 133 w 136"/>
                <a:gd name="T57" fmla="*/ 37 h 131"/>
                <a:gd name="T58" fmla="*/ 45 w 136"/>
                <a:gd name="T59" fmla="*/ 36 h 131"/>
                <a:gd name="T60" fmla="*/ 38 w 136"/>
                <a:gd name="T61" fmla="*/ 24 h 131"/>
                <a:gd name="T62" fmla="*/ 45 w 136"/>
                <a:gd name="T63" fmla="*/ 36 h 131"/>
                <a:gd name="T64" fmla="*/ 71 w 136"/>
                <a:gd name="T65" fmla="*/ 48 h 131"/>
                <a:gd name="T66" fmla="*/ 44 w 136"/>
                <a:gd name="T67" fmla="*/ 57 h 131"/>
                <a:gd name="T68" fmla="*/ 58 w 136"/>
                <a:gd name="T69" fmla="*/ 56 h 131"/>
                <a:gd name="T70" fmla="*/ 90 w 136"/>
                <a:gd name="T71" fmla="*/ 37 h 131"/>
                <a:gd name="T72" fmla="*/ 111 w 136"/>
                <a:gd name="T73" fmla="*/ 3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 h="131">
                  <a:moveTo>
                    <a:pt x="125" y="37"/>
                  </a:moveTo>
                  <a:cubicBezTo>
                    <a:pt x="122" y="59"/>
                    <a:pt x="117" y="78"/>
                    <a:pt x="109" y="93"/>
                  </a:cubicBezTo>
                  <a:cubicBezTo>
                    <a:pt x="116" y="104"/>
                    <a:pt x="124" y="113"/>
                    <a:pt x="136" y="119"/>
                  </a:cubicBezTo>
                  <a:cubicBezTo>
                    <a:pt x="132" y="122"/>
                    <a:pt x="128" y="127"/>
                    <a:pt x="126" y="131"/>
                  </a:cubicBezTo>
                  <a:cubicBezTo>
                    <a:pt x="116" y="125"/>
                    <a:pt x="107" y="116"/>
                    <a:pt x="100" y="106"/>
                  </a:cubicBezTo>
                  <a:cubicBezTo>
                    <a:pt x="92" y="116"/>
                    <a:pt x="82" y="125"/>
                    <a:pt x="68" y="131"/>
                  </a:cubicBezTo>
                  <a:cubicBezTo>
                    <a:pt x="67" y="128"/>
                    <a:pt x="63" y="122"/>
                    <a:pt x="60" y="119"/>
                  </a:cubicBezTo>
                  <a:cubicBezTo>
                    <a:pt x="75" y="113"/>
                    <a:pt x="85" y="104"/>
                    <a:pt x="93" y="93"/>
                  </a:cubicBezTo>
                  <a:cubicBezTo>
                    <a:pt x="88" y="82"/>
                    <a:pt x="84" y="70"/>
                    <a:pt x="82" y="57"/>
                  </a:cubicBezTo>
                  <a:cubicBezTo>
                    <a:pt x="79" y="63"/>
                    <a:pt x="76" y="67"/>
                    <a:pt x="73" y="71"/>
                  </a:cubicBezTo>
                  <a:cubicBezTo>
                    <a:pt x="72" y="69"/>
                    <a:pt x="68" y="66"/>
                    <a:pt x="65" y="63"/>
                  </a:cubicBezTo>
                  <a:cubicBezTo>
                    <a:pt x="59" y="70"/>
                    <a:pt x="51" y="77"/>
                    <a:pt x="44" y="82"/>
                  </a:cubicBezTo>
                  <a:cubicBezTo>
                    <a:pt x="44" y="88"/>
                    <a:pt x="44" y="88"/>
                    <a:pt x="44" y="88"/>
                  </a:cubicBezTo>
                  <a:cubicBezTo>
                    <a:pt x="53" y="87"/>
                    <a:pt x="63" y="86"/>
                    <a:pt x="72" y="85"/>
                  </a:cubicBezTo>
                  <a:cubicBezTo>
                    <a:pt x="72" y="97"/>
                    <a:pt x="72" y="97"/>
                    <a:pt x="72" y="97"/>
                  </a:cubicBezTo>
                  <a:cubicBezTo>
                    <a:pt x="44" y="100"/>
                    <a:pt x="44" y="100"/>
                    <a:pt x="44" y="100"/>
                  </a:cubicBezTo>
                  <a:cubicBezTo>
                    <a:pt x="44" y="117"/>
                    <a:pt x="44" y="117"/>
                    <a:pt x="44" y="117"/>
                  </a:cubicBezTo>
                  <a:cubicBezTo>
                    <a:pt x="44" y="123"/>
                    <a:pt x="43" y="127"/>
                    <a:pt x="38" y="129"/>
                  </a:cubicBezTo>
                  <a:cubicBezTo>
                    <a:pt x="34" y="131"/>
                    <a:pt x="28" y="131"/>
                    <a:pt x="18" y="131"/>
                  </a:cubicBezTo>
                  <a:cubicBezTo>
                    <a:pt x="18" y="127"/>
                    <a:pt x="16" y="122"/>
                    <a:pt x="14" y="119"/>
                  </a:cubicBezTo>
                  <a:cubicBezTo>
                    <a:pt x="21" y="119"/>
                    <a:pt x="27" y="119"/>
                    <a:pt x="29" y="119"/>
                  </a:cubicBezTo>
                  <a:cubicBezTo>
                    <a:pt x="31" y="119"/>
                    <a:pt x="31" y="119"/>
                    <a:pt x="31" y="117"/>
                  </a:cubicBezTo>
                  <a:cubicBezTo>
                    <a:pt x="31" y="101"/>
                    <a:pt x="31" y="101"/>
                    <a:pt x="31" y="101"/>
                  </a:cubicBezTo>
                  <a:cubicBezTo>
                    <a:pt x="3" y="104"/>
                    <a:pt x="3" y="104"/>
                    <a:pt x="3" y="104"/>
                  </a:cubicBezTo>
                  <a:cubicBezTo>
                    <a:pt x="1" y="92"/>
                    <a:pt x="1" y="92"/>
                    <a:pt x="1" y="92"/>
                  </a:cubicBezTo>
                  <a:cubicBezTo>
                    <a:pt x="10" y="91"/>
                    <a:pt x="20" y="90"/>
                    <a:pt x="31" y="89"/>
                  </a:cubicBezTo>
                  <a:cubicBezTo>
                    <a:pt x="31" y="80"/>
                    <a:pt x="31" y="80"/>
                    <a:pt x="31" y="80"/>
                  </a:cubicBezTo>
                  <a:cubicBezTo>
                    <a:pt x="31" y="80"/>
                    <a:pt x="31" y="80"/>
                    <a:pt x="31" y="80"/>
                  </a:cubicBezTo>
                  <a:cubicBezTo>
                    <a:pt x="36" y="77"/>
                    <a:pt x="41" y="73"/>
                    <a:pt x="46" y="69"/>
                  </a:cubicBezTo>
                  <a:cubicBezTo>
                    <a:pt x="33" y="69"/>
                    <a:pt x="33" y="69"/>
                    <a:pt x="33" y="69"/>
                  </a:cubicBezTo>
                  <a:cubicBezTo>
                    <a:pt x="26" y="75"/>
                    <a:pt x="18" y="81"/>
                    <a:pt x="10" y="85"/>
                  </a:cubicBezTo>
                  <a:cubicBezTo>
                    <a:pt x="8" y="83"/>
                    <a:pt x="3" y="78"/>
                    <a:pt x="0" y="75"/>
                  </a:cubicBezTo>
                  <a:cubicBezTo>
                    <a:pt x="5" y="73"/>
                    <a:pt x="10" y="70"/>
                    <a:pt x="14" y="67"/>
                  </a:cubicBezTo>
                  <a:cubicBezTo>
                    <a:pt x="14" y="58"/>
                    <a:pt x="14" y="58"/>
                    <a:pt x="14" y="58"/>
                  </a:cubicBezTo>
                  <a:cubicBezTo>
                    <a:pt x="26" y="58"/>
                    <a:pt x="26" y="58"/>
                    <a:pt x="26" y="58"/>
                  </a:cubicBezTo>
                  <a:cubicBezTo>
                    <a:pt x="29" y="55"/>
                    <a:pt x="32" y="52"/>
                    <a:pt x="35" y="49"/>
                  </a:cubicBezTo>
                  <a:cubicBezTo>
                    <a:pt x="1" y="49"/>
                    <a:pt x="1" y="49"/>
                    <a:pt x="1" y="49"/>
                  </a:cubicBezTo>
                  <a:cubicBezTo>
                    <a:pt x="1" y="37"/>
                    <a:pt x="1" y="37"/>
                    <a:pt x="1" y="37"/>
                  </a:cubicBezTo>
                  <a:cubicBezTo>
                    <a:pt x="25" y="37"/>
                    <a:pt x="25" y="37"/>
                    <a:pt x="25" y="37"/>
                  </a:cubicBezTo>
                  <a:cubicBezTo>
                    <a:pt x="25" y="25"/>
                    <a:pt x="25" y="25"/>
                    <a:pt x="25" y="25"/>
                  </a:cubicBezTo>
                  <a:cubicBezTo>
                    <a:pt x="7" y="25"/>
                    <a:pt x="7" y="25"/>
                    <a:pt x="7" y="25"/>
                  </a:cubicBezTo>
                  <a:cubicBezTo>
                    <a:pt x="7" y="14"/>
                    <a:pt x="7" y="14"/>
                    <a:pt x="7" y="14"/>
                  </a:cubicBezTo>
                  <a:cubicBezTo>
                    <a:pt x="25" y="14"/>
                    <a:pt x="25" y="14"/>
                    <a:pt x="25" y="14"/>
                  </a:cubicBezTo>
                  <a:cubicBezTo>
                    <a:pt x="25" y="0"/>
                    <a:pt x="25" y="0"/>
                    <a:pt x="25" y="0"/>
                  </a:cubicBezTo>
                  <a:cubicBezTo>
                    <a:pt x="37" y="0"/>
                    <a:pt x="37" y="0"/>
                    <a:pt x="37" y="0"/>
                  </a:cubicBezTo>
                  <a:cubicBezTo>
                    <a:pt x="37" y="14"/>
                    <a:pt x="37" y="14"/>
                    <a:pt x="37" y="14"/>
                  </a:cubicBezTo>
                  <a:cubicBezTo>
                    <a:pt x="53" y="14"/>
                    <a:pt x="53" y="14"/>
                    <a:pt x="53" y="14"/>
                  </a:cubicBezTo>
                  <a:cubicBezTo>
                    <a:pt x="53" y="24"/>
                    <a:pt x="53" y="24"/>
                    <a:pt x="53" y="24"/>
                  </a:cubicBezTo>
                  <a:cubicBezTo>
                    <a:pt x="57" y="17"/>
                    <a:pt x="60" y="11"/>
                    <a:pt x="63" y="3"/>
                  </a:cubicBezTo>
                  <a:cubicBezTo>
                    <a:pt x="75" y="7"/>
                    <a:pt x="75" y="7"/>
                    <a:pt x="75" y="7"/>
                  </a:cubicBezTo>
                  <a:cubicBezTo>
                    <a:pt x="71" y="18"/>
                    <a:pt x="66" y="28"/>
                    <a:pt x="59" y="38"/>
                  </a:cubicBezTo>
                  <a:cubicBezTo>
                    <a:pt x="70" y="38"/>
                    <a:pt x="70" y="38"/>
                    <a:pt x="70" y="38"/>
                  </a:cubicBezTo>
                  <a:cubicBezTo>
                    <a:pt x="70" y="49"/>
                    <a:pt x="70" y="49"/>
                    <a:pt x="70" y="49"/>
                  </a:cubicBezTo>
                  <a:cubicBezTo>
                    <a:pt x="77" y="35"/>
                    <a:pt x="82" y="18"/>
                    <a:pt x="84" y="0"/>
                  </a:cubicBezTo>
                  <a:cubicBezTo>
                    <a:pt x="98" y="2"/>
                    <a:pt x="98" y="2"/>
                    <a:pt x="98" y="2"/>
                  </a:cubicBezTo>
                  <a:cubicBezTo>
                    <a:pt x="96" y="11"/>
                    <a:pt x="95" y="19"/>
                    <a:pt x="92" y="26"/>
                  </a:cubicBezTo>
                  <a:cubicBezTo>
                    <a:pt x="133" y="26"/>
                    <a:pt x="133" y="26"/>
                    <a:pt x="133" y="26"/>
                  </a:cubicBezTo>
                  <a:cubicBezTo>
                    <a:pt x="133" y="37"/>
                    <a:pt x="133" y="37"/>
                    <a:pt x="133" y="37"/>
                  </a:cubicBezTo>
                  <a:cubicBezTo>
                    <a:pt x="125" y="37"/>
                    <a:pt x="125" y="37"/>
                    <a:pt x="125" y="37"/>
                  </a:cubicBezTo>
                  <a:close/>
                  <a:moveTo>
                    <a:pt x="45" y="36"/>
                  </a:moveTo>
                  <a:cubicBezTo>
                    <a:pt x="48" y="33"/>
                    <a:pt x="50" y="28"/>
                    <a:pt x="53" y="24"/>
                  </a:cubicBezTo>
                  <a:cubicBezTo>
                    <a:pt x="38" y="24"/>
                    <a:pt x="38" y="24"/>
                    <a:pt x="38" y="24"/>
                  </a:cubicBezTo>
                  <a:cubicBezTo>
                    <a:pt x="38" y="36"/>
                    <a:pt x="38" y="36"/>
                    <a:pt x="38" y="36"/>
                  </a:cubicBezTo>
                  <a:lnTo>
                    <a:pt x="45" y="36"/>
                  </a:lnTo>
                  <a:close/>
                  <a:moveTo>
                    <a:pt x="63" y="60"/>
                  </a:moveTo>
                  <a:cubicBezTo>
                    <a:pt x="66" y="57"/>
                    <a:pt x="68" y="53"/>
                    <a:pt x="71" y="48"/>
                  </a:cubicBezTo>
                  <a:cubicBezTo>
                    <a:pt x="52" y="48"/>
                    <a:pt x="52" y="48"/>
                    <a:pt x="52" y="48"/>
                  </a:cubicBezTo>
                  <a:cubicBezTo>
                    <a:pt x="49" y="51"/>
                    <a:pt x="47" y="54"/>
                    <a:pt x="44" y="57"/>
                  </a:cubicBezTo>
                  <a:cubicBezTo>
                    <a:pt x="56" y="57"/>
                    <a:pt x="56" y="57"/>
                    <a:pt x="56" y="57"/>
                  </a:cubicBezTo>
                  <a:cubicBezTo>
                    <a:pt x="58" y="56"/>
                    <a:pt x="58" y="56"/>
                    <a:pt x="58" y="56"/>
                  </a:cubicBezTo>
                  <a:lnTo>
                    <a:pt x="63" y="60"/>
                  </a:lnTo>
                  <a:close/>
                  <a:moveTo>
                    <a:pt x="90" y="37"/>
                  </a:moveTo>
                  <a:cubicBezTo>
                    <a:pt x="92" y="52"/>
                    <a:pt x="96" y="65"/>
                    <a:pt x="101" y="78"/>
                  </a:cubicBezTo>
                  <a:cubicBezTo>
                    <a:pt x="106" y="66"/>
                    <a:pt x="109" y="53"/>
                    <a:pt x="111" y="37"/>
                  </a:cubicBez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4"/>
            <p:cNvSpPr>
              <a:spLocks noEditPoints="1"/>
            </p:cNvSpPr>
            <p:nvPr userDrawn="1"/>
          </p:nvSpPr>
          <p:spPr bwMode="auto">
            <a:xfrm>
              <a:off x="11906313" y="4691366"/>
              <a:ext cx="195263" cy="198438"/>
            </a:xfrm>
            <a:custGeom>
              <a:avLst/>
              <a:gdLst>
                <a:gd name="T0" fmla="*/ 119 w 131"/>
                <a:gd name="T1" fmla="*/ 19 h 132"/>
                <a:gd name="T2" fmla="*/ 82 w 131"/>
                <a:gd name="T3" fmla="*/ 49 h 132"/>
                <a:gd name="T4" fmla="*/ 131 w 131"/>
                <a:gd name="T5" fmla="*/ 56 h 132"/>
                <a:gd name="T6" fmla="*/ 123 w 131"/>
                <a:gd name="T7" fmla="*/ 68 h 132"/>
                <a:gd name="T8" fmla="*/ 65 w 131"/>
                <a:gd name="T9" fmla="*/ 56 h 132"/>
                <a:gd name="T10" fmla="*/ 5 w 131"/>
                <a:gd name="T11" fmla="*/ 70 h 132"/>
                <a:gd name="T12" fmla="*/ 0 w 131"/>
                <a:gd name="T13" fmla="*/ 58 h 132"/>
                <a:gd name="T14" fmla="*/ 50 w 131"/>
                <a:gd name="T15" fmla="*/ 49 h 132"/>
                <a:gd name="T16" fmla="*/ 31 w 131"/>
                <a:gd name="T17" fmla="*/ 34 h 132"/>
                <a:gd name="T18" fmla="*/ 13 w 131"/>
                <a:gd name="T19" fmla="*/ 46 h 132"/>
                <a:gd name="T20" fmla="*/ 5 w 131"/>
                <a:gd name="T21" fmla="*/ 36 h 132"/>
                <a:gd name="T22" fmla="*/ 47 w 131"/>
                <a:gd name="T23" fmla="*/ 0 h 132"/>
                <a:gd name="T24" fmla="*/ 60 w 131"/>
                <a:gd name="T25" fmla="*/ 2 h 132"/>
                <a:gd name="T26" fmla="*/ 52 w 131"/>
                <a:gd name="T27" fmla="*/ 14 h 132"/>
                <a:gd name="T28" fmla="*/ 108 w 131"/>
                <a:gd name="T29" fmla="*/ 14 h 132"/>
                <a:gd name="T30" fmla="*/ 111 w 131"/>
                <a:gd name="T31" fmla="*/ 14 h 132"/>
                <a:gd name="T32" fmla="*/ 119 w 131"/>
                <a:gd name="T33" fmla="*/ 19 h 132"/>
                <a:gd name="T34" fmla="*/ 119 w 131"/>
                <a:gd name="T35" fmla="*/ 79 h 132"/>
                <a:gd name="T36" fmla="*/ 118 w 131"/>
                <a:gd name="T37" fmla="*/ 85 h 132"/>
                <a:gd name="T38" fmla="*/ 106 w 131"/>
                <a:gd name="T39" fmla="*/ 126 h 132"/>
                <a:gd name="T40" fmla="*/ 93 w 131"/>
                <a:gd name="T41" fmla="*/ 130 h 132"/>
                <a:gd name="T42" fmla="*/ 71 w 131"/>
                <a:gd name="T43" fmla="*/ 130 h 132"/>
                <a:gd name="T44" fmla="*/ 66 w 131"/>
                <a:gd name="T45" fmla="*/ 118 h 132"/>
                <a:gd name="T46" fmla="*/ 89 w 131"/>
                <a:gd name="T47" fmla="*/ 120 h 132"/>
                <a:gd name="T48" fmla="*/ 95 w 131"/>
                <a:gd name="T49" fmla="*/ 118 h 132"/>
                <a:gd name="T50" fmla="*/ 104 w 131"/>
                <a:gd name="T51" fmla="*/ 91 h 132"/>
                <a:gd name="T52" fmla="*/ 63 w 131"/>
                <a:gd name="T53" fmla="*/ 91 h 132"/>
                <a:gd name="T54" fmla="*/ 9 w 131"/>
                <a:gd name="T55" fmla="*/ 132 h 132"/>
                <a:gd name="T56" fmla="*/ 1 w 131"/>
                <a:gd name="T57" fmla="*/ 121 h 132"/>
                <a:gd name="T58" fmla="*/ 48 w 131"/>
                <a:gd name="T59" fmla="*/ 91 h 132"/>
                <a:gd name="T60" fmla="*/ 11 w 131"/>
                <a:gd name="T61" fmla="*/ 91 h 132"/>
                <a:gd name="T62" fmla="*/ 11 w 131"/>
                <a:gd name="T63" fmla="*/ 79 h 132"/>
                <a:gd name="T64" fmla="*/ 53 w 131"/>
                <a:gd name="T65" fmla="*/ 79 h 132"/>
                <a:gd name="T66" fmla="*/ 55 w 131"/>
                <a:gd name="T67" fmla="*/ 66 h 132"/>
                <a:gd name="T68" fmla="*/ 69 w 131"/>
                <a:gd name="T69" fmla="*/ 67 h 132"/>
                <a:gd name="T70" fmla="*/ 66 w 131"/>
                <a:gd name="T71" fmla="*/ 80 h 132"/>
                <a:gd name="T72" fmla="*/ 119 w 131"/>
                <a:gd name="T73" fmla="*/ 79 h 132"/>
                <a:gd name="T74" fmla="*/ 40 w 131"/>
                <a:gd name="T75" fmla="*/ 27 h 132"/>
                <a:gd name="T76" fmla="*/ 65 w 131"/>
                <a:gd name="T77" fmla="*/ 44 h 132"/>
                <a:gd name="T78" fmla="*/ 97 w 131"/>
                <a:gd name="T79" fmla="*/ 25 h 132"/>
                <a:gd name="T80" fmla="*/ 42 w 131"/>
                <a:gd name="T81" fmla="*/ 25 h 132"/>
                <a:gd name="T82" fmla="*/ 40 w 131"/>
                <a:gd name="T83" fmla="*/ 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32">
                  <a:moveTo>
                    <a:pt x="119" y="19"/>
                  </a:moveTo>
                  <a:cubicBezTo>
                    <a:pt x="110" y="32"/>
                    <a:pt x="97" y="42"/>
                    <a:pt x="82" y="49"/>
                  </a:cubicBezTo>
                  <a:cubicBezTo>
                    <a:pt x="96" y="53"/>
                    <a:pt x="113" y="55"/>
                    <a:pt x="131" y="56"/>
                  </a:cubicBezTo>
                  <a:cubicBezTo>
                    <a:pt x="128" y="59"/>
                    <a:pt x="125" y="64"/>
                    <a:pt x="123" y="68"/>
                  </a:cubicBezTo>
                  <a:cubicBezTo>
                    <a:pt x="101" y="66"/>
                    <a:pt x="82" y="63"/>
                    <a:pt x="65" y="56"/>
                  </a:cubicBezTo>
                  <a:cubicBezTo>
                    <a:pt x="47" y="63"/>
                    <a:pt x="26" y="67"/>
                    <a:pt x="5" y="70"/>
                  </a:cubicBezTo>
                  <a:cubicBezTo>
                    <a:pt x="4" y="66"/>
                    <a:pt x="2" y="61"/>
                    <a:pt x="0" y="58"/>
                  </a:cubicBezTo>
                  <a:cubicBezTo>
                    <a:pt x="17" y="56"/>
                    <a:pt x="34" y="53"/>
                    <a:pt x="50" y="49"/>
                  </a:cubicBezTo>
                  <a:cubicBezTo>
                    <a:pt x="43" y="45"/>
                    <a:pt x="37" y="40"/>
                    <a:pt x="31" y="34"/>
                  </a:cubicBezTo>
                  <a:cubicBezTo>
                    <a:pt x="26" y="38"/>
                    <a:pt x="20" y="42"/>
                    <a:pt x="13" y="46"/>
                  </a:cubicBezTo>
                  <a:cubicBezTo>
                    <a:pt x="12" y="42"/>
                    <a:pt x="8" y="38"/>
                    <a:pt x="5" y="36"/>
                  </a:cubicBezTo>
                  <a:cubicBezTo>
                    <a:pt x="25" y="26"/>
                    <a:pt x="39" y="12"/>
                    <a:pt x="47" y="0"/>
                  </a:cubicBezTo>
                  <a:cubicBezTo>
                    <a:pt x="60" y="2"/>
                    <a:pt x="60" y="2"/>
                    <a:pt x="60" y="2"/>
                  </a:cubicBezTo>
                  <a:cubicBezTo>
                    <a:pt x="58" y="6"/>
                    <a:pt x="55" y="10"/>
                    <a:pt x="52" y="14"/>
                  </a:cubicBezTo>
                  <a:cubicBezTo>
                    <a:pt x="108" y="14"/>
                    <a:pt x="108" y="14"/>
                    <a:pt x="108" y="14"/>
                  </a:cubicBezTo>
                  <a:cubicBezTo>
                    <a:pt x="111" y="14"/>
                    <a:pt x="111" y="14"/>
                    <a:pt x="111" y="14"/>
                  </a:cubicBezTo>
                  <a:lnTo>
                    <a:pt x="119" y="19"/>
                  </a:lnTo>
                  <a:close/>
                  <a:moveTo>
                    <a:pt x="119" y="79"/>
                  </a:moveTo>
                  <a:cubicBezTo>
                    <a:pt x="119" y="79"/>
                    <a:pt x="118" y="83"/>
                    <a:pt x="118" y="85"/>
                  </a:cubicBezTo>
                  <a:cubicBezTo>
                    <a:pt x="115" y="110"/>
                    <a:pt x="111" y="121"/>
                    <a:pt x="106" y="126"/>
                  </a:cubicBezTo>
                  <a:cubicBezTo>
                    <a:pt x="103" y="129"/>
                    <a:pt x="99" y="130"/>
                    <a:pt x="93" y="130"/>
                  </a:cubicBezTo>
                  <a:cubicBezTo>
                    <a:pt x="88" y="131"/>
                    <a:pt x="79" y="131"/>
                    <a:pt x="71" y="130"/>
                  </a:cubicBezTo>
                  <a:cubicBezTo>
                    <a:pt x="71" y="126"/>
                    <a:pt x="69" y="122"/>
                    <a:pt x="66" y="118"/>
                  </a:cubicBezTo>
                  <a:cubicBezTo>
                    <a:pt x="75" y="119"/>
                    <a:pt x="85" y="120"/>
                    <a:pt x="89" y="120"/>
                  </a:cubicBezTo>
                  <a:cubicBezTo>
                    <a:pt x="92" y="120"/>
                    <a:pt x="94" y="120"/>
                    <a:pt x="95" y="118"/>
                  </a:cubicBezTo>
                  <a:cubicBezTo>
                    <a:pt x="99" y="116"/>
                    <a:pt x="101" y="107"/>
                    <a:pt x="104" y="91"/>
                  </a:cubicBezTo>
                  <a:cubicBezTo>
                    <a:pt x="63" y="91"/>
                    <a:pt x="63" y="91"/>
                    <a:pt x="63" y="91"/>
                  </a:cubicBezTo>
                  <a:cubicBezTo>
                    <a:pt x="53" y="113"/>
                    <a:pt x="36" y="125"/>
                    <a:pt x="9" y="132"/>
                  </a:cubicBezTo>
                  <a:cubicBezTo>
                    <a:pt x="8" y="129"/>
                    <a:pt x="4" y="123"/>
                    <a:pt x="1" y="121"/>
                  </a:cubicBezTo>
                  <a:cubicBezTo>
                    <a:pt x="25" y="116"/>
                    <a:pt x="40" y="107"/>
                    <a:pt x="48" y="91"/>
                  </a:cubicBezTo>
                  <a:cubicBezTo>
                    <a:pt x="11" y="91"/>
                    <a:pt x="11" y="91"/>
                    <a:pt x="11" y="91"/>
                  </a:cubicBezTo>
                  <a:cubicBezTo>
                    <a:pt x="11" y="79"/>
                    <a:pt x="11" y="79"/>
                    <a:pt x="11" y="79"/>
                  </a:cubicBezTo>
                  <a:cubicBezTo>
                    <a:pt x="53" y="79"/>
                    <a:pt x="53" y="79"/>
                    <a:pt x="53" y="79"/>
                  </a:cubicBezTo>
                  <a:cubicBezTo>
                    <a:pt x="54" y="75"/>
                    <a:pt x="55" y="71"/>
                    <a:pt x="55" y="66"/>
                  </a:cubicBezTo>
                  <a:cubicBezTo>
                    <a:pt x="69" y="67"/>
                    <a:pt x="69" y="67"/>
                    <a:pt x="69" y="67"/>
                  </a:cubicBezTo>
                  <a:cubicBezTo>
                    <a:pt x="68" y="72"/>
                    <a:pt x="67" y="76"/>
                    <a:pt x="66" y="80"/>
                  </a:cubicBezTo>
                  <a:cubicBezTo>
                    <a:pt x="119" y="79"/>
                    <a:pt x="119" y="79"/>
                    <a:pt x="119" y="79"/>
                  </a:cubicBezTo>
                  <a:close/>
                  <a:moveTo>
                    <a:pt x="40" y="27"/>
                  </a:moveTo>
                  <a:cubicBezTo>
                    <a:pt x="46" y="34"/>
                    <a:pt x="55" y="39"/>
                    <a:pt x="65" y="44"/>
                  </a:cubicBezTo>
                  <a:cubicBezTo>
                    <a:pt x="78" y="38"/>
                    <a:pt x="89" y="32"/>
                    <a:pt x="97" y="25"/>
                  </a:cubicBezTo>
                  <a:cubicBezTo>
                    <a:pt x="42" y="25"/>
                    <a:pt x="42" y="25"/>
                    <a:pt x="42" y="25"/>
                  </a:cubicBezTo>
                  <a:lnTo>
                    <a:pt x="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5"/>
            <p:cNvSpPr>
              <a:spLocks noEditPoints="1"/>
            </p:cNvSpPr>
            <p:nvPr userDrawn="1"/>
          </p:nvSpPr>
          <p:spPr bwMode="auto">
            <a:xfrm>
              <a:off x="12117450" y="4691366"/>
              <a:ext cx="200025" cy="198438"/>
            </a:xfrm>
            <a:custGeom>
              <a:avLst/>
              <a:gdLst>
                <a:gd name="T0" fmla="*/ 70 w 134"/>
                <a:gd name="T1" fmla="*/ 24 h 132"/>
                <a:gd name="T2" fmla="*/ 51 w 134"/>
                <a:gd name="T3" fmla="*/ 93 h 132"/>
                <a:gd name="T4" fmla="*/ 107 w 134"/>
                <a:gd name="T5" fmla="*/ 114 h 132"/>
                <a:gd name="T6" fmla="*/ 134 w 134"/>
                <a:gd name="T7" fmla="*/ 114 h 132"/>
                <a:gd name="T8" fmla="*/ 129 w 134"/>
                <a:gd name="T9" fmla="*/ 128 h 132"/>
                <a:gd name="T10" fmla="*/ 107 w 134"/>
                <a:gd name="T11" fmla="*/ 128 h 132"/>
                <a:gd name="T12" fmla="*/ 44 w 134"/>
                <a:gd name="T13" fmla="*/ 105 h 132"/>
                <a:gd name="T14" fmla="*/ 11 w 134"/>
                <a:gd name="T15" fmla="*/ 132 h 132"/>
                <a:gd name="T16" fmla="*/ 0 w 134"/>
                <a:gd name="T17" fmla="*/ 122 h 132"/>
                <a:gd name="T18" fmla="*/ 35 w 134"/>
                <a:gd name="T19" fmla="*/ 93 h 132"/>
                <a:gd name="T20" fmla="*/ 22 w 134"/>
                <a:gd name="T21" fmla="*/ 63 h 132"/>
                <a:gd name="T22" fmla="*/ 13 w 134"/>
                <a:gd name="T23" fmla="*/ 78 h 132"/>
                <a:gd name="T24" fmla="*/ 3 w 134"/>
                <a:gd name="T25" fmla="*/ 70 h 132"/>
                <a:gd name="T26" fmla="*/ 26 w 134"/>
                <a:gd name="T27" fmla="*/ 0 h 132"/>
                <a:gd name="T28" fmla="*/ 40 w 134"/>
                <a:gd name="T29" fmla="*/ 4 h 132"/>
                <a:gd name="T30" fmla="*/ 36 w 134"/>
                <a:gd name="T31" fmla="*/ 23 h 132"/>
                <a:gd name="T32" fmla="*/ 59 w 134"/>
                <a:gd name="T33" fmla="*/ 23 h 132"/>
                <a:gd name="T34" fmla="*/ 61 w 134"/>
                <a:gd name="T35" fmla="*/ 22 h 132"/>
                <a:gd name="T36" fmla="*/ 70 w 134"/>
                <a:gd name="T37" fmla="*/ 24 h 132"/>
                <a:gd name="T38" fmla="*/ 33 w 134"/>
                <a:gd name="T39" fmla="*/ 34 h 132"/>
                <a:gd name="T40" fmla="*/ 29 w 134"/>
                <a:gd name="T41" fmla="*/ 46 h 132"/>
                <a:gd name="T42" fmla="*/ 42 w 134"/>
                <a:gd name="T43" fmla="*/ 80 h 132"/>
                <a:gd name="T44" fmla="*/ 55 w 134"/>
                <a:gd name="T45" fmla="*/ 34 h 132"/>
                <a:gd name="T46" fmla="*/ 33 w 134"/>
                <a:gd name="T47" fmla="*/ 34 h 132"/>
                <a:gd name="T48" fmla="*/ 96 w 134"/>
                <a:gd name="T49" fmla="*/ 105 h 132"/>
                <a:gd name="T50" fmla="*/ 81 w 134"/>
                <a:gd name="T51" fmla="*/ 105 h 132"/>
                <a:gd name="T52" fmla="*/ 81 w 134"/>
                <a:gd name="T53" fmla="*/ 0 h 132"/>
                <a:gd name="T54" fmla="*/ 96 w 134"/>
                <a:gd name="T55" fmla="*/ 0 h 132"/>
                <a:gd name="T56" fmla="*/ 96 w 134"/>
                <a:gd name="T57" fmla="*/ 36 h 132"/>
                <a:gd name="T58" fmla="*/ 100 w 134"/>
                <a:gd name="T59" fmla="*/ 34 h 132"/>
                <a:gd name="T60" fmla="*/ 130 w 134"/>
                <a:gd name="T61" fmla="*/ 72 h 132"/>
                <a:gd name="T62" fmla="*/ 118 w 134"/>
                <a:gd name="T63" fmla="*/ 79 h 132"/>
                <a:gd name="T64" fmla="*/ 96 w 134"/>
                <a:gd name="T65" fmla="*/ 48 h 132"/>
                <a:gd name="T66" fmla="*/ 96 w 134"/>
                <a:gd name="T67"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2">
                  <a:moveTo>
                    <a:pt x="70" y="24"/>
                  </a:moveTo>
                  <a:cubicBezTo>
                    <a:pt x="67" y="53"/>
                    <a:pt x="60" y="75"/>
                    <a:pt x="51" y="93"/>
                  </a:cubicBezTo>
                  <a:cubicBezTo>
                    <a:pt x="66" y="110"/>
                    <a:pt x="87" y="114"/>
                    <a:pt x="107" y="114"/>
                  </a:cubicBezTo>
                  <a:cubicBezTo>
                    <a:pt x="113" y="114"/>
                    <a:pt x="128" y="114"/>
                    <a:pt x="134" y="114"/>
                  </a:cubicBezTo>
                  <a:cubicBezTo>
                    <a:pt x="132" y="118"/>
                    <a:pt x="129" y="125"/>
                    <a:pt x="129" y="128"/>
                  </a:cubicBezTo>
                  <a:cubicBezTo>
                    <a:pt x="107" y="128"/>
                    <a:pt x="107" y="128"/>
                    <a:pt x="107" y="128"/>
                  </a:cubicBezTo>
                  <a:cubicBezTo>
                    <a:pt x="83" y="128"/>
                    <a:pt x="61" y="124"/>
                    <a:pt x="44" y="105"/>
                  </a:cubicBezTo>
                  <a:cubicBezTo>
                    <a:pt x="35" y="117"/>
                    <a:pt x="24" y="126"/>
                    <a:pt x="11" y="132"/>
                  </a:cubicBezTo>
                  <a:cubicBezTo>
                    <a:pt x="9" y="129"/>
                    <a:pt x="4" y="124"/>
                    <a:pt x="0" y="122"/>
                  </a:cubicBezTo>
                  <a:cubicBezTo>
                    <a:pt x="14" y="116"/>
                    <a:pt x="26" y="106"/>
                    <a:pt x="35" y="93"/>
                  </a:cubicBezTo>
                  <a:cubicBezTo>
                    <a:pt x="30" y="85"/>
                    <a:pt x="26" y="75"/>
                    <a:pt x="22" y="63"/>
                  </a:cubicBezTo>
                  <a:cubicBezTo>
                    <a:pt x="20" y="69"/>
                    <a:pt x="17" y="74"/>
                    <a:pt x="13" y="78"/>
                  </a:cubicBezTo>
                  <a:cubicBezTo>
                    <a:pt x="11" y="76"/>
                    <a:pt x="6" y="72"/>
                    <a:pt x="3" y="70"/>
                  </a:cubicBezTo>
                  <a:cubicBezTo>
                    <a:pt x="13" y="56"/>
                    <a:pt x="22" y="28"/>
                    <a:pt x="26" y="0"/>
                  </a:cubicBezTo>
                  <a:cubicBezTo>
                    <a:pt x="40" y="4"/>
                    <a:pt x="40" y="4"/>
                    <a:pt x="40" y="4"/>
                  </a:cubicBezTo>
                  <a:cubicBezTo>
                    <a:pt x="39" y="10"/>
                    <a:pt x="38" y="16"/>
                    <a:pt x="36" y="23"/>
                  </a:cubicBezTo>
                  <a:cubicBezTo>
                    <a:pt x="59" y="23"/>
                    <a:pt x="59" y="23"/>
                    <a:pt x="59" y="23"/>
                  </a:cubicBezTo>
                  <a:cubicBezTo>
                    <a:pt x="61" y="22"/>
                    <a:pt x="61" y="22"/>
                    <a:pt x="61" y="22"/>
                  </a:cubicBezTo>
                  <a:lnTo>
                    <a:pt x="70" y="24"/>
                  </a:lnTo>
                  <a:close/>
                  <a:moveTo>
                    <a:pt x="33" y="34"/>
                  </a:moveTo>
                  <a:cubicBezTo>
                    <a:pt x="31" y="38"/>
                    <a:pt x="30" y="42"/>
                    <a:pt x="29" y="46"/>
                  </a:cubicBezTo>
                  <a:cubicBezTo>
                    <a:pt x="33" y="60"/>
                    <a:pt x="37" y="71"/>
                    <a:pt x="42" y="80"/>
                  </a:cubicBezTo>
                  <a:cubicBezTo>
                    <a:pt x="48" y="68"/>
                    <a:pt x="52" y="52"/>
                    <a:pt x="55" y="34"/>
                  </a:cubicBezTo>
                  <a:lnTo>
                    <a:pt x="33" y="34"/>
                  </a:lnTo>
                  <a:close/>
                  <a:moveTo>
                    <a:pt x="96" y="105"/>
                  </a:moveTo>
                  <a:cubicBezTo>
                    <a:pt x="81" y="105"/>
                    <a:pt x="81" y="105"/>
                    <a:pt x="81" y="105"/>
                  </a:cubicBezTo>
                  <a:cubicBezTo>
                    <a:pt x="81" y="0"/>
                    <a:pt x="81" y="0"/>
                    <a:pt x="81" y="0"/>
                  </a:cubicBezTo>
                  <a:cubicBezTo>
                    <a:pt x="96" y="0"/>
                    <a:pt x="96" y="0"/>
                    <a:pt x="96" y="0"/>
                  </a:cubicBezTo>
                  <a:cubicBezTo>
                    <a:pt x="96" y="36"/>
                    <a:pt x="96" y="36"/>
                    <a:pt x="96" y="36"/>
                  </a:cubicBezTo>
                  <a:cubicBezTo>
                    <a:pt x="100" y="34"/>
                    <a:pt x="100" y="34"/>
                    <a:pt x="100" y="34"/>
                  </a:cubicBezTo>
                  <a:cubicBezTo>
                    <a:pt x="111" y="46"/>
                    <a:pt x="124" y="62"/>
                    <a:pt x="130" y="72"/>
                  </a:cubicBezTo>
                  <a:cubicBezTo>
                    <a:pt x="118" y="79"/>
                    <a:pt x="118" y="79"/>
                    <a:pt x="118" y="79"/>
                  </a:cubicBezTo>
                  <a:cubicBezTo>
                    <a:pt x="113" y="71"/>
                    <a:pt x="105" y="59"/>
                    <a:pt x="96" y="48"/>
                  </a:cubicBezTo>
                  <a:lnTo>
                    <a:pt x="96"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7535986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5"/>
          <p:cNvSpPr>
            <a:spLocks noGrp="1"/>
          </p:cNvSpPr>
          <p:nvPr>
            <p:ph type="sldNum" sz="quarter" idx="4"/>
          </p:nvPr>
        </p:nvSpPr>
        <p:spPr>
          <a:xfrm>
            <a:off x="11387321" y="6432550"/>
            <a:ext cx="637822" cy="365125"/>
          </a:xfrm>
          <a:prstGeom prst="rect">
            <a:avLst/>
          </a:prstGeom>
        </p:spPr>
        <p:txBody>
          <a:bodyPr/>
          <a:lstStyle>
            <a:lvl1pPr algn="r">
              <a:defRPr sz="2000">
                <a:solidFill>
                  <a:schemeClr val="accent5">
                    <a:lumMod val="40000"/>
                    <a:lumOff val="60000"/>
                  </a:schemeClr>
                </a:solidFill>
              </a:defRPr>
            </a:lvl1pPr>
          </a:lstStyle>
          <a:p>
            <a:fld id="{B8C38590-9331-45DE-9DBE-FB862382733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75" r:id="rId2"/>
    <p:sldLayoutId id="2147483650" r:id="rId3"/>
    <p:sldLayoutId id="2147483674" r:id="rId4"/>
    <p:sldLayoutId id="2147483673" r:id="rId5"/>
    <p:sldLayoutId id="2147483660"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nSpc>
                <a:spcPct val="100000"/>
              </a:lnSpc>
            </a:pPr>
            <a:r>
              <a:rPr lang="zh-CN" altLang="en-US" sz="3600" b="0" dirty="0" smtClean="0"/>
              <a:t>中国科学技术</a:t>
            </a:r>
            <a:r>
              <a:rPr lang="zh-CN" altLang="en-US" sz="3600" b="0" smtClean="0"/>
              <a:t>大学教务处党支部</a:t>
            </a:r>
            <a:r>
              <a:rPr lang="zh-CN" altLang="en-US" sz="4400" b="0" dirty="0" smtClean="0"/>
              <a:t/>
            </a:r>
            <a:br>
              <a:rPr lang="zh-CN" altLang="en-US" sz="4400" b="0" dirty="0" smtClean="0"/>
            </a:br>
            <a:r>
              <a:rPr lang="zh-CN" altLang="en-US" spc="600" dirty="0" smtClean="0">
                <a:solidFill>
                  <a:schemeClr val="accent6"/>
                </a:solidFill>
              </a:rPr>
              <a:t>点击此处编辑标题</a:t>
            </a:r>
            <a:r>
              <a:rPr lang="en-US" altLang="zh-CN" sz="4800" dirty="0" smtClean="0">
                <a:solidFill>
                  <a:schemeClr val="accent6"/>
                </a:solidFill>
              </a:rPr>
              <a:t/>
            </a:r>
            <a:br>
              <a:rPr lang="en-US" altLang="zh-CN" sz="4800" dirty="0" smtClean="0">
                <a:solidFill>
                  <a:schemeClr val="accent6"/>
                </a:solidFill>
              </a:rPr>
            </a:br>
            <a:r>
              <a:rPr lang="zh-CN" altLang="en-US" sz="4400" dirty="0" smtClean="0"/>
              <a:t>工作汇报</a:t>
            </a:r>
            <a:endParaRPr lang="zh-CN" altLang="en-US" sz="4400" dirty="0"/>
          </a:p>
        </p:txBody>
      </p:sp>
      <p:sp>
        <p:nvSpPr>
          <p:cNvPr id="3" name="副标题 2"/>
          <p:cNvSpPr>
            <a:spLocks noGrp="1"/>
          </p:cNvSpPr>
          <p:nvPr>
            <p:ph type="subTitle" idx="1"/>
          </p:nvPr>
        </p:nvSpPr>
        <p:spPr/>
        <p:txBody>
          <a:bodyPr/>
          <a:lstStyle/>
          <a:p>
            <a:endParaRPr lang="zh-CN" altLang="en-US" dirty="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zh-CN" altLang="en-US" smtClean="0"/>
              <a:t>前言</a:t>
            </a:r>
            <a:endParaRPr lang="zh-CN" altLang="en-US" dirty="0"/>
          </a:p>
        </p:txBody>
      </p:sp>
      <p:sp>
        <p:nvSpPr>
          <p:cNvPr id="18" name="内容占位符 17"/>
          <p:cNvSpPr>
            <a:spLocks noGrp="1"/>
          </p:cNvSpPr>
          <p:nvPr>
            <p:ph idx="1"/>
          </p:nvPr>
        </p:nvSpPr>
        <p:spPr/>
        <p:txBody>
          <a:bodyPr>
            <a:normAutofit/>
          </a:bodyPr>
          <a:lstStyle/>
          <a:p>
            <a:pPr marL="0" indent="0">
              <a:buNone/>
            </a:pPr>
            <a:endParaRPr lang="zh-CN" altLang="en-US" dirty="0"/>
          </a:p>
        </p:txBody>
      </p:sp>
      <p:sp>
        <p:nvSpPr>
          <p:cNvPr id="12" name="灯片编号占位符 5"/>
          <p:cNvSpPr>
            <a:spLocks noGrp="1" noChangeArrowheads="1"/>
          </p:cNvSpPr>
          <p:nvPr>
            <p:ph type="sldNum" sz="quarter" idx="4294967295"/>
          </p:nvPr>
        </p:nvSpPr>
        <p:spPr>
          <a:xfrm>
            <a:off x="11553825" y="6432550"/>
            <a:ext cx="638175" cy="365125"/>
          </a:xfrm>
        </p:spPr>
        <p:txBody>
          <a:bodyPr/>
          <a:lstStyle/>
          <a:p>
            <a:fld id="{73F088BE-0285-4A26-87AE-DC15F52C940A}"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zh-CN" altLang="en-US" smtClean="0"/>
              <a:t>汇报提纲</a:t>
            </a:r>
            <a:endParaRPr lang="zh-CN" altLang="en-US" dirty="0"/>
          </a:p>
        </p:txBody>
      </p:sp>
      <p:sp>
        <p:nvSpPr>
          <p:cNvPr id="18" name="内容占位符 17"/>
          <p:cNvSpPr>
            <a:spLocks noGrp="1"/>
          </p:cNvSpPr>
          <p:nvPr>
            <p:ph idx="1"/>
          </p:nvPr>
        </p:nvSpPr>
        <p:spPr/>
        <p:txBody>
          <a:bodyPr>
            <a:normAutofit/>
          </a:bodyPr>
          <a:lstStyle/>
          <a:p>
            <a:pPr indent="0"/>
            <a:r>
              <a:rPr lang="zh-CN" altLang="en-US" dirty="0" smtClean="0"/>
              <a:t>提纲一</a:t>
            </a:r>
            <a:endParaRPr lang="en-US" altLang="zh-CN" dirty="0" smtClean="0"/>
          </a:p>
          <a:p>
            <a:pPr indent="0"/>
            <a:r>
              <a:rPr lang="zh-CN" altLang="en-US" dirty="0" smtClean="0"/>
              <a:t>提纲内容二</a:t>
            </a:r>
            <a:endParaRPr lang="en-US" altLang="zh-CN" dirty="0" smtClean="0"/>
          </a:p>
          <a:p>
            <a:pPr indent="0"/>
            <a:r>
              <a:rPr lang="zh-CN" altLang="en-US" dirty="0" smtClean="0"/>
              <a:t>提纲内容三</a:t>
            </a:r>
            <a:endParaRPr lang="en-US" altLang="zh-CN" dirty="0" smtClean="0"/>
          </a:p>
          <a:p>
            <a:pPr indent="0"/>
            <a:r>
              <a:rPr lang="zh-CN" altLang="en-US" dirty="0" smtClean="0"/>
              <a:t>提纲内容四</a:t>
            </a:r>
          </a:p>
        </p:txBody>
      </p:sp>
      <p:sp>
        <p:nvSpPr>
          <p:cNvPr id="12" name="灯片编号占位符 5"/>
          <p:cNvSpPr>
            <a:spLocks noGrp="1" noChangeArrowheads="1"/>
          </p:cNvSpPr>
          <p:nvPr>
            <p:ph type="sldNum" sz="quarter" idx="4294967295"/>
          </p:nvPr>
        </p:nvSpPr>
        <p:spPr>
          <a:xfrm>
            <a:off x="11553825" y="6432550"/>
            <a:ext cx="638175" cy="365125"/>
          </a:xfrm>
        </p:spPr>
        <p:txBody>
          <a:bodyPr/>
          <a:lstStyle/>
          <a:p>
            <a:fld id="{73F088BE-0285-4A26-87AE-DC15F52C940A}" type="slidenum">
              <a:rPr lang="zh-CN" altLang="en-US" smtClean="0"/>
              <a:pPr/>
              <a:t>2</a:t>
            </a:fld>
            <a:endParaRPr lang="zh-CN" altLang="en-US" dirty="0"/>
          </a:p>
        </p:txBody>
      </p:sp>
    </p:spTree>
    <p:extLst>
      <p:ext uri="{BB962C8B-B14F-4D97-AF65-F5344CB8AC3E}">
        <p14:creationId xmlns:p14="http://schemas.microsoft.com/office/powerpoint/2010/main" val="3425214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节标题</a:t>
            </a:r>
            <a:endParaRPr lang="zh-CN" altLang="en-US" dirty="0"/>
          </a:p>
        </p:txBody>
      </p:sp>
      <p:sp>
        <p:nvSpPr>
          <p:cNvPr id="4" name="副标题 3"/>
          <p:cNvSpPr>
            <a:spLocks noGrp="1"/>
          </p:cNvSpPr>
          <p:nvPr>
            <p:ph type="subTitle" idx="1"/>
          </p:nvPr>
        </p:nvSpPr>
        <p:spPr/>
        <p:txBody>
          <a:bodyPr/>
          <a:lstStyle/>
          <a:p>
            <a:r>
              <a:rPr lang="en-US" altLang="zh-CN" smtClean="0"/>
              <a:t>01</a:t>
            </a:r>
            <a:endParaRPr lang="zh-CN" altLang="en-US" dirty="0"/>
          </a:p>
        </p:txBody>
      </p:sp>
      <p:sp>
        <p:nvSpPr>
          <p:cNvPr id="17" name="灯片编号占位符 16"/>
          <p:cNvSpPr>
            <a:spLocks noGrp="1"/>
          </p:cNvSpPr>
          <p:nvPr>
            <p:ph type="sldNum" sz="quarter" idx="10"/>
          </p:nvPr>
        </p:nvSpPr>
        <p:spPr/>
        <p:txBody>
          <a:bodyPr/>
          <a:lstStyle/>
          <a:p>
            <a:fld id="{B8C38590-9331-45DE-9DBE-FB862382733B}" type="slidenum">
              <a:rPr lang="zh-CN" altLang="en-US" smtClean="0"/>
              <a:pPr/>
              <a:t>3</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标题</a:t>
            </a:r>
            <a:endParaRPr lang="zh-CN" altLang="en-US" dirty="0"/>
          </a:p>
        </p:txBody>
      </p:sp>
      <p:sp>
        <p:nvSpPr>
          <p:cNvPr id="3" name="内容占位符 2"/>
          <p:cNvSpPr>
            <a:spLocks noGrp="1"/>
          </p:cNvSpPr>
          <p:nvPr>
            <p:ph idx="1"/>
          </p:nvPr>
        </p:nvSpPr>
        <p:spPr/>
        <p:txBody>
          <a:bodyPr/>
          <a:lstStyle/>
          <a:p>
            <a:r>
              <a:rPr lang="zh-CN" altLang="en-US" dirty="0" smtClean="0"/>
              <a:t>内容</a:t>
            </a:r>
            <a:endParaRPr lang="zh-CN" altLang="en-US" dirty="0"/>
          </a:p>
        </p:txBody>
      </p:sp>
      <p:sp>
        <p:nvSpPr>
          <p:cNvPr id="4" name="灯片编号占位符 3"/>
          <p:cNvSpPr>
            <a:spLocks noGrp="1"/>
          </p:cNvSpPr>
          <p:nvPr>
            <p:ph type="sldNum" sz="quarter" idx="10"/>
          </p:nvPr>
        </p:nvSpPr>
        <p:spPr/>
        <p:txBody>
          <a:bodyPr/>
          <a:lstStyle/>
          <a:p>
            <a:fld id="{B8C38590-9331-45DE-9DBE-FB862382733B}" type="slidenum">
              <a:rPr lang="zh-CN" altLang="en-US" smtClean="0"/>
              <a:pPr/>
              <a:t>4</a:t>
            </a:fld>
            <a:endParaRPr lang="zh-CN" altLang="en-US" dirty="0"/>
          </a:p>
        </p:txBody>
      </p:sp>
    </p:spTree>
    <p:extLst>
      <p:ext uri="{BB962C8B-B14F-4D97-AF65-F5344CB8AC3E}">
        <p14:creationId xmlns:p14="http://schemas.microsoft.com/office/powerpoint/2010/main" val="3908725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smtClean="0">
                <a:solidFill>
                  <a:schemeClr val="accent6"/>
                </a:solidFill>
              </a:rPr>
              <a:t>欢迎批评</a:t>
            </a:r>
            <a:r>
              <a:rPr lang="zh-CN" altLang="en-US" dirty="0">
                <a:solidFill>
                  <a:schemeClr val="accent6"/>
                </a:solidFill>
              </a:rPr>
              <a:t>指正</a:t>
            </a:r>
            <a:r>
              <a:rPr lang="zh-CN" altLang="en-US" dirty="0" smtClean="0">
                <a:solidFill>
                  <a:schemeClr val="accent6"/>
                </a:solidFill>
              </a:rPr>
              <a:t>！</a:t>
            </a:r>
            <a:endParaRPr lang="zh-CN" altLang="en-US" dirty="0">
              <a:solidFill>
                <a:schemeClr val="accent6"/>
              </a:solidFill>
            </a:endParaRPr>
          </a:p>
        </p:txBody>
      </p:sp>
      <p:sp>
        <p:nvSpPr>
          <p:cNvPr id="5" name="副标题 4"/>
          <p:cNvSpPr>
            <a:spLocks noGrp="1"/>
          </p:cNvSpPr>
          <p:nvPr>
            <p:ph type="subTitle" idx="1"/>
          </p:nvPr>
        </p:nvSpPr>
        <p:spPr/>
        <p:txBody>
          <a:bodyPr>
            <a:noAutofit/>
          </a:bodyPr>
          <a:lstStyle/>
          <a:p>
            <a:r>
              <a:rPr lang="zh-CN" altLang="en-US" sz="4400" dirty="0" smtClean="0"/>
              <a:t>谢谢</a:t>
            </a:r>
            <a:r>
              <a:rPr lang="zh-CN" altLang="en-US" sz="4400" dirty="0"/>
              <a:t>！</a:t>
            </a:r>
          </a:p>
        </p:txBody>
      </p:sp>
      <p:sp>
        <p:nvSpPr>
          <p:cNvPr id="2" name="灯片编号占位符 1"/>
          <p:cNvSpPr>
            <a:spLocks noGrp="1"/>
          </p:cNvSpPr>
          <p:nvPr>
            <p:ph type="sldNum" sz="quarter" idx="4294967295"/>
          </p:nvPr>
        </p:nvSpPr>
        <p:spPr>
          <a:xfrm>
            <a:off x="9448800" y="6356350"/>
            <a:ext cx="2743200" cy="365125"/>
          </a:xfrm>
        </p:spPr>
        <p:txBody>
          <a:bodyPr/>
          <a:lstStyle/>
          <a:p>
            <a:fld id="{B8C38590-9331-45DE-9DBE-FB862382733B}" type="slidenum">
              <a:rPr lang="zh-CN" altLang="en-US" smtClean="0"/>
              <a:pPr/>
              <a:t>5</a:t>
            </a:fld>
            <a:endParaRPr lang="zh-CN" altLang="en-US"/>
          </a:p>
        </p:txBody>
      </p:sp>
    </p:spTree>
    <p:extLst>
      <p:ext uri="{BB962C8B-B14F-4D97-AF65-F5344CB8AC3E}">
        <p14:creationId xmlns:p14="http://schemas.microsoft.com/office/powerpoint/2010/main" val="21577367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自定义 6">
      <a:dk1>
        <a:srgbClr val="A1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D70000"/>
      </a:accent6>
      <a:hlink>
        <a:srgbClr val="CC9900"/>
      </a:hlink>
      <a:folHlink>
        <a:srgbClr val="666699"/>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99CC"/>
        </a:solidFill>
        <a:ln>
          <a:noFill/>
        </a:ln>
        <a:effectLst>
          <a:prstShdw prst="shdw17" dist="63500" dir="5400000">
            <a:srgbClr val="537188"/>
          </a:prstShdw>
        </a:effectLst>
      </a:spPr>
      <a:bodyPr anchor="ctr"/>
      <a:lstStyle>
        <a:defPPr algn="ctr">
          <a:defRPr lang="zh-CN" altLang="en-US" sz="3200" b="1" dirty="0" smtClean="0">
            <a:solidFill>
              <a:srgbClr val="FFFFFF"/>
            </a:solidFill>
            <a:latin typeface="微软雅黑" panose="020B0503020204020204" pitchFamily="34" charset="-122"/>
            <a:ea typeface="微软雅黑" panose="020B0503020204020204" pitchFamily="34"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34</Words>
  <Application>Microsoft Office PowerPoint</Application>
  <PresentationFormat>宽屏</PresentationFormat>
  <Paragraphs>18</Paragraphs>
  <Slides>6</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微软雅黑</vt:lpstr>
      <vt:lpstr>Arial</vt:lpstr>
      <vt:lpstr>Office 主题​​</vt:lpstr>
      <vt:lpstr>中国科学技术大学教务处党支部 点击此处编辑标题 工作汇报</vt:lpstr>
      <vt:lpstr>前言</vt:lpstr>
      <vt:lpstr>汇报提纲</vt:lpstr>
      <vt:lpstr>节标题</vt:lpstr>
      <vt:lpstr>标题</vt:lpstr>
      <vt:lpstr>欢迎批评指正！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教务处PPT模板004</dc:title>
  <dc:creator>现代教育技术中心</dc:creator>
  <cp:lastModifiedBy>现代教育技术中心</cp:lastModifiedBy>
  <cp:revision>569</cp:revision>
  <dcterms:created xsi:type="dcterms:W3CDTF">2019-08-16T13:14:00Z</dcterms:created>
  <dcterms:modified xsi:type="dcterms:W3CDTF">2019-09-17T09:15:04Z</dcterms:modified>
</cp:coreProperties>
</file>