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71" r:id="rId9"/>
    <p:sldId id="267" r:id="rId10"/>
    <p:sldId id="269" r:id="rId11"/>
    <p:sldId id="268" r:id="rId12"/>
    <p:sldId id="274" r:id="rId13"/>
    <p:sldId id="275" r:id="rId14"/>
    <p:sldId id="264" r:id="rId15"/>
    <p:sldId id="265" r:id="rId16"/>
    <p:sldId id="266" r:id="rId17"/>
    <p:sldId id="262" r:id="rId18"/>
    <p:sldId id="261" r:id="rId19"/>
    <p:sldId id="273" r:id="rId20"/>
    <p:sldId id="26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24/3/2025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84892"/>
              </p:ext>
            </p:extLst>
          </p:nvPr>
        </p:nvGraphicFramePr>
        <p:xfrm>
          <a:off x="644107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6726"/>
              </p:ext>
            </p:extLst>
          </p:nvPr>
        </p:nvGraphicFramePr>
        <p:xfrm>
          <a:off x="648898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1976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2767168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993"/>
              </p:ext>
            </p:extLst>
          </p:nvPr>
        </p:nvGraphicFramePr>
        <p:xfrm>
          <a:off x="651778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98C2563-CFE7-BE43-C904-A28E1128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364"/>
              </p:ext>
            </p:extLst>
          </p:nvPr>
        </p:nvGraphicFramePr>
        <p:xfrm>
          <a:off x="2127854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D598512F-470A-DB45-C056-AD89F2C2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2020"/>
              </p:ext>
            </p:extLst>
          </p:nvPr>
        </p:nvGraphicFramePr>
        <p:xfrm>
          <a:off x="644107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46A02-B684-D191-76F6-E556DE2CB800}"/>
              </a:ext>
            </a:extLst>
          </p:cNvPr>
          <p:cNvCxnSpPr>
            <a:cxnSpLocks/>
          </p:cNvCxnSpPr>
          <p:nvPr/>
        </p:nvCxnSpPr>
        <p:spPr>
          <a:xfrm>
            <a:off x="2759496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1C02B6FE-85EF-38F9-F1BC-1EF7E261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2746"/>
              </p:ext>
            </p:extLst>
          </p:nvPr>
        </p:nvGraphicFramePr>
        <p:xfrm>
          <a:off x="644106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BA1AEF-0651-327A-2907-A129A05E9218}"/>
              </a:ext>
            </a:extLst>
          </p:cNvPr>
          <p:cNvCxnSpPr>
            <a:cxnSpLocks/>
          </p:cNvCxnSpPr>
          <p:nvPr/>
        </p:nvCxnSpPr>
        <p:spPr>
          <a:xfrm>
            <a:off x="2759496" y="3429000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FDA643D-732B-D245-A230-59083DD7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8571"/>
              </p:ext>
            </p:extLst>
          </p:nvPr>
        </p:nvGraphicFramePr>
        <p:xfrm>
          <a:off x="5825695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F18C4624-DFF6-6FF5-778D-898D5CCB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7448"/>
              </p:ext>
            </p:extLst>
          </p:nvPr>
        </p:nvGraphicFramePr>
        <p:xfrm>
          <a:off x="5830486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F88C5-ED8C-9DD2-E960-4C08DC27808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53564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805C4C-A469-4A3F-093E-83E68DB928E0}"/>
              </a:ext>
            </a:extLst>
          </p:cNvPr>
          <p:cNvCxnSpPr>
            <a:cxnSpLocks/>
          </p:cNvCxnSpPr>
          <p:nvPr/>
        </p:nvCxnSpPr>
        <p:spPr>
          <a:xfrm>
            <a:off x="7948756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83DEFC7-3B4A-716A-4DBA-A4A8EB3F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9030"/>
              </p:ext>
            </p:extLst>
          </p:nvPr>
        </p:nvGraphicFramePr>
        <p:xfrm>
          <a:off x="5833366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7CF9622A-709F-FD69-93B0-14F82C1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38702"/>
              </p:ext>
            </p:extLst>
          </p:nvPr>
        </p:nvGraphicFramePr>
        <p:xfrm>
          <a:off x="7309442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FDA73-0EEF-0E15-B62F-2A8C0C1464A9}"/>
              </a:ext>
            </a:extLst>
          </p:cNvPr>
          <p:cNvCxnSpPr>
            <a:cxnSpLocks/>
          </p:cNvCxnSpPr>
          <p:nvPr/>
        </p:nvCxnSpPr>
        <p:spPr>
          <a:xfrm>
            <a:off x="7941084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7CCFF38-6F0A-EF24-F2BA-CB54A56F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6460"/>
              </p:ext>
            </p:extLst>
          </p:nvPr>
        </p:nvGraphicFramePr>
        <p:xfrm>
          <a:off x="5825694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EB2F81-C10A-FFAF-B5FE-48DDB06A2081}"/>
              </a:ext>
            </a:extLst>
          </p:cNvPr>
          <p:cNvCxnSpPr>
            <a:cxnSpLocks/>
          </p:cNvCxnSpPr>
          <p:nvPr/>
        </p:nvCxnSpPr>
        <p:spPr>
          <a:xfrm>
            <a:off x="7941084" y="345791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23B5C3E2-60EF-817C-E87C-988D7BE25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7972"/>
              </p:ext>
            </p:extLst>
          </p:nvPr>
        </p:nvGraphicFramePr>
        <p:xfrm>
          <a:off x="5825694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4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69432CC-4AD3-80EC-4D3A-9B77F82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5562"/>
              </p:ext>
            </p:extLst>
          </p:nvPr>
        </p:nvGraphicFramePr>
        <p:xfrm>
          <a:off x="6580985" y="33106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BB7353-00FD-FD69-FCE1-9D8A8529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11213"/>
              </p:ext>
            </p:extLst>
          </p:nvPr>
        </p:nvGraphicFramePr>
        <p:xfrm>
          <a:off x="6580998" y="41301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363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32456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031550A6-2649-9519-2537-C0502436BCD7}"/>
              </a:ext>
            </a:extLst>
          </p:cNvPr>
          <p:cNvSpPr/>
          <p:nvPr/>
        </p:nvSpPr>
        <p:spPr>
          <a:xfrm rot="16200000">
            <a:off x="7175981" y="39969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233EDD0-240F-10B7-5151-4E38FFFC3A26}"/>
              </a:ext>
            </a:extLst>
          </p:cNvPr>
          <p:cNvSpPr/>
          <p:nvPr/>
        </p:nvSpPr>
        <p:spPr>
          <a:xfrm rot="16200000">
            <a:off x="8234833" y="42186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ED5395-59F2-5A0A-8F1A-F62BE8EBD472}"/>
              </a:ext>
            </a:extLst>
          </p:cNvPr>
          <p:cNvSpPr/>
          <p:nvPr/>
        </p:nvSpPr>
        <p:spPr>
          <a:xfrm rot="16200000">
            <a:off x="9527066" y="37925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64B5294-0E14-651B-32D8-C59F249EA86A}"/>
              </a:ext>
            </a:extLst>
          </p:cNvPr>
          <p:cNvSpPr/>
          <p:nvPr/>
        </p:nvSpPr>
        <p:spPr>
          <a:xfrm rot="16200000">
            <a:off x="10800314" y="42152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AD7E0-4557-E5EC-14CD-7489F5A3DCC6}"/>
              </a:ext>
            </a:extLst>
          </p:cNvPr>
          <p:cNvCxnSpPr>
            <a:cxnSpLocks/>
          </p:cNvCxnSpPr>
          <p:nvPr/>
        </p:nvCxnSpPr>
        <p:spPr>
          <a:xfrm>
            <a:off x="8681054" y="3153354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43E1DE-880D-855A-AE85-9DF786F9C918}"/>
              </a:ext>
            </a:extLst>
          </p:cNvPr>
          <p:cNvCxnSpPr>
            <a:cxnSpLocks/>
          </p:cNvCxnSpPr>
          <p:nvPr/>
        </p:nvCxnSpPr>
        <p:spPr>
          <a:xfrm>
            <a:off x="10364819" y="3158230"/>
            <a:ext cx="15479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50C9E4-7F5F-418A-1EEB-4492BBBF53A0}"/>
              </a:ext>
            </a:extLst>
          </p:cNvPr>
          <p:cNvCxnSpPr>
            <a:cxnSpLocks/>
          </p:cNvCxnSpPr>
          <p:nvPr/>
        </p:nvCxnSpPr>
        <p:spPr>
          <a:xfrm>
            <a:off x="7835361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4324F-FEA7-7BF8-D1B8-0099AF84D664}"/>
              </a:ext>
            </a:extLst>
          </p:cNvPr>
          <p:cNvSpPr txBox="1"/>
          <p:nvPr/>
        </p:nvSpPr>
        <p:spPr>
          <a:xfrm>
            <a:off x="6813752" y="462960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2</a:t>
            </a:r>
            <a:endParaRPr lang="en-H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CD38-F668-0DFC-EE13-8B5E5C44C53D}"/>
              </a:ext>
            </a:extLst>
          </p:cNvPr>
          <p:cNvSpPr txBox="1"/>
          <p:nvPr/>
        </p:nvSpPr>
        <p:spPr>
          <a:xfrm>
            <a:off x="788084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29433B-5C8C-AD47-EA71-03B3BBE6E6BA}"/>
              </a:ext>
            </a:extLst>
          </p:cNvPr>
          <p:cNvSpPr txBox="1"/>
          <p:nvPr/>
        </p:nvSpPr>
        <p:spPr>
          <a:xfrm>
            <a:off x="9127856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3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714F25-45AA-35D4-78C2-6C650261AF74}"/>
              </a:ext>
            </a:extLst>
          </p:cNvPr>
          <p:cNvSpPr txBox="1"/>
          <p:nvPr/>
        </p:nvSpPr>
        <p:spPr>
          <a:xfrm>
            <a:off x="1043078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929E5-0448-3A63-E16E-9CC73A79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9CC4B0E-BDAE-EC49-1DE9-CAC59C78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20010"/>
              </p:ext>
            </p:extLst>
          </p:nvPr>
        </p:nvGraphicFramePr>
        <p:xfrm>
          <a:off x="2684727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F1B09A-8F68-E767-C057-C3C289C37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89235"/>
              </p:ext>
            </p:extLst>
          </p:nvPr>
        </p:nvGraphicFramePr>
        <p:xfrm>
          <a:off x="2684740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231871-ABA0-B0EA-13C4-F40CAEA09470}"/>
              </a:ext>
            </a:extLst>
          </p:cNvPr>
          <p:cNvCxnSpPr>
            <a:cxnSpLocks/>
          </p:cNvCxnSpPr>
          <p:nvPr/>
        </p:nvCxnSpPr>
        <p:spPr>
          <a:xfrm>
            <a:off x="3732373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127C1DBB-7FDC-BB3B-DDFB-3F9378190860}"/>
              </a:ext>
            </a:extLst>
          </p:cNvPr>
          <p:cNvSpPr/>
          <p:nvPr/>
        </p:nvSpPr>
        <p:spPr>
          <a:xfrm rot="16200000">
            <a:off x="3279723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773B7-ED16-737C-AE31-2C6B909B1E54}"/>
              </a:ext>
            </a:extLst>
          </p:cNvPr>
          <p:cNvSpPr txBox="1"/>
          <p:nvPr/>
        </p:nvSpPr>
        <p:spPr>
          <a:xfrm>
            <a:off x="2845198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4B67B4A-3998-65F6-3166-7823E0EB49F3}"/>
              </a:ext>
            </a:extLst>
          </p:cNvPr>
          <p:cNvSpPr/>
          <p:nvPr/>
        </p:nvSpPr>
        <p:spPr>
          <a:xfrm rot="16200000">
            <a:off x="4338575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91CB5-6BF7-E788-7464-85EE0D5BC023}"/>
              </a:ext>
            </a:extLst>
          </p:cNvPr>
          <p:cNvSpPr txBox="1"/>
          <p:nvPr/>
        </p:nvSpPr>
        <p:spPr>
          <a:xfrm>
            <a:off x="3948030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A3BBF25-2FC2-F0DC-9153-C33C10EB9DEF}"/>
              </a:ext>
            </a:extLst>
          </p:cNvPr>
          <p:cNvSpPr/>
          <p:nvPr/>
        </p:nvSpPr>
        <p:spPr>
          <a:xfrm rot="16200000">
            <a:off x="5630808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385BC-622B-5616-07E9-8423C24DD1F7}"/>
              </a:ext>
            </a:extLst>
          </p:cNvPr>
          <p:cNvSpPr txBox="1"/>
          <p:nvPr/>
        </p:nvSpPr>
        <p:spPr>
          <a:xfrm>
            <a:off x="5162996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CB9534D-B712-E3FC-8521-60E46D4F1644}"/>
              </a:ext>
            </a:extLst>
          </p:cNvPr>
          <p:cNvSpPr/>
          <p:nvPr/>
        </p:nvSpPr>
        <p:spPr>
          <a:xfrm rot="16200000">
            <a:off x="6904056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7C227-C152-EB4E-FAD2-261E41FE0E7A}"/>
              </a:ext>
            </a:extLst>
          </p:cNvPr>
          <p:cNvSpPr txBox="1"/>
          <p:nvPr/>
        </p:nvSpPr>
        <p:spPr>
          <a:xfrm>
            <a:off x="6440433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396D-1ABD-0BE4-C41E-65F3134A3E89}"/>
              </a:ext>
            </a:extLst>
          </p:cNvPr>
          <p:cNvCxnSpPr>
            <a:cxnSpLocks/>
          </p:cNvCxnSpPr>
          <p:nvPr/>
        </p:nvCxnSpPr>
        <p:spPr>
          <a:xfrm>
            <a:off x="4592138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CFB17B-12BF-6943-E648-42572F13969E}"/>
              </a:ext>
            </a:extLst>
          </p:cNvPr>
          <p:cNvCxnSpPr>
            <a:cxnSpLocks/>
          </p:cNvCxnSpPr>
          <p:nvPr/>
        </p:nvCxnSpPr>
        <p:spPr>
          <a:xfrm>
            <a:off x="6275569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B0892F-886B-5D14-5199-EBDF7A31CAA9}"/>
              </a:ext>
            </a:extLst>
          </p:cNvPr>
          <p:cNvSpPr txBox="1"/>
          <p:nvPr/>
        </p:nvSpPr>
        <p:spPr>
          <a:xfrm>
            <a:off x="7496533" y="315823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Physical seat 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8EFCD-F397-5D24-C421-B084DF7DDC14}"/>
              </a:ext>
            </a:extLst>
          </p:cNvPr>
          <p:cNvSpPr txBox="1"/>
          <p:nvPr/>
        </p:nvSpPr>
        <p:spPr>
          <a:xfrm>
            <a:off x="7439465" y="3977734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Model of seat plan</a:t>
            </a:r>
          </a:p>
        </p:txBody>
      </p:sp>
    </p:spTree>
    <p:extLst>
      <p:ext uri="{BB962C8B-B14F-4D97-AF65-F5344CB8AC3E}">
        <p14:creationId xmlns:p14="http://schemas.microsoft.com/office/powerpoint/2010/main" val="74293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ECD26-BAEE-64C4-20B0-6CC6477F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62D8367-1D3F-94D6-0BEF-BE32FE3A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5292"/>
              </p:ext>
            </p:extLst>
          </p:nvPr>
        </p:nvGraphicFramePr>
        <p:xfrm>
          <a:off x="2684727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65AD38-D6D6-711E-DC94-7A6896EE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19402"/>
              </p:ext>
            </p:extLst>
          </p:nvPr>
        </p:nvGraphicFramePr>
        <p:xfrm>
          <a:off x="2684740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A01926-0260-24E2-E1F6-DCFF0A6FC47E}"/>
              </a:ext>
            </a:extLst>
          </p:cNvPr>
          <p:cNvCxnSpPr>
            <a:cxnSpLocks/>
          </p:cNvCxnSpPr>
          <p:nvPr/>
        </p:nvCxnSpPr>
        <p:spPr>
          <a:xfrm>
            <a:off x="3732373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AB40FF92-6DEC-6C13-0596-B15163E55686}"/>
              </a:ext>
            </a:extLst>
          </p:cNvPr>
          <p:cNvSpPr/>
          <p:nvPr/>
        </p:nvSpPr>
        <p:spPr>
          <a:xfrm rot="16200000">
            <a:off x="3279723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80E2A-6C70-05B0-2C61-CDB1EC7A1C7D}"/>
              </a:ext>
            </a:extLst>
          </p:cNvPr>
          <p:cNvSpPr txBox="1"/>
          <p:nvPr/>
        </p:nvSpPr>
        <p:spPr>
          <a:xfrm>
            <a:off x="2845198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BF47E86-7D27-0FB3-11EA-B93BE22314FF}"/>
              </a:ext>
            </a:extLst>
          </p:cNvPr>
          <p:cNvSpPr/>
          <p:nvPr/>
        </p:nvSpPr>
        <p:spPr>
          <a:xfrm rot="16200000">
            <a:off x="4338575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38400-68ED-FC7F-B9A4-9CBFF30DD1DC}"/>
              </a:ext>
            </a:extLst>
          </p:cNvPr>
          <p:cNvSpPr txBox="1"/>
          <p:nvPr/>
        </p:nvSpPr>
        <p:spPr>
          <a:xfrm>
            <a:off x="3948030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5F41501-5EE2-E087-9434-C29B7574EB6C}"/>
              </a:ext>
            </a:extLst>
          </p:cNvPr>
          <p:cNvSpPr/>
          <p:nvPr/>
        </p:nvSpPr>
        <p:spPr>
          <a:xfrm rot="16200000">
            <a:off x="5630808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80AD4-12E8-CEF1-FE99-059D4EECFD02}"/>
              </a:ext>
            </a:extLst>
          </p:cNvPr>
          <p:cNvSpPr txBox="1"/>
          <p:nvPr/>
        </p:nvSpPr>
        <p:spPr>
          <a:xfrm>
            <a:off x="5162996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4A5002-0E92-769F-2521-CB06ADA0EEFC}"/>
              </a:ext>
            </a:extLst>
          </p:cNvPr>
          <p:cNvSpPr/>
          <p:nvPr/>
        </p:nvSpPr>
        <p:spPr>
          <a:xfrm rot="16200000">
            <a:off x="6904056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3B031-81B6-561D-9B76-773FE5A549DF}"/>
              </a:ext>
            </a:extLst>
          </p:cNvPr>
          <p:cNvSpPr txBox="1"/>
          <p:nvPr/>
        </p:nvSpPr>
        <p:spPr>
          <a:xfrm>
            <a:off x="6440433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1EB08-8E90-05A8-5F27-FF3B455715CA}"/>
              </a:ext>
            </a:extLst>
          </p:cNvPr>
          <p:cNvCxnSpPr>
            <a:cxnSpLocks/>
          </p:cNvCxnSpPr>
          <p:nvPr/>
        </p:nvCxnSpPr>
        <p:spPr>
          <a:xfrm>
            <a:off x="4592138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F66881-0150-3C33-EACB-F4F870D9CE74}"/>
              </a:ext>
            </a:extLst>
          </p:cNvPr>
          <p:cNvCxnSpPr>
            <a:cxnSpLocks/>
          </p:cNvCxnSpPr>
          <p:nvPr/>
        </p:nvCxnSpPr>
        <p:spPr>
          <a:xfrm>
            <a:off x="6275569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9F649-D051-A00E-979D-A33E471B98EE}"/>
              </a:ext>
            </a:extLst>
          </p:cNvPr>
          <p:cNvSpPr txBox="1"/>
          <p:nvPr/>
        </p:nvSpPr>
        <p:spPr>
          <a:xfrm>
            <a:off x="7496533" y="315823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Physical seat 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5B217D-7A10-E8FE-0E50-DA2AE292835C}"/>
              </a:ext>
            </a:extLst>
          </p:cNvPr>
          <p:cNvSpPr txBox="1"/>
          <p:nvPr/>
        </p:nvSpPr>
        <p:spPr>
          <a:xfrm>
            <a:off x="7439465" y="3977734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Model of seat plan</a:t>
            </a:r>
          </a:p>
        </p:txBody>
      </p:sp>
    </p:spTree>
    <p:extLst>
      <p:ext uri="{BB962C8B-B14F-4D97-AF65-F5344CB8AC3E}">
        <p14:creationId xmlns:p14="http://schemas.microsoft.com/office/powerpoint/2010/main" val="164199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17584"/>
              </p:ext>
            </p:extLst>
          </p:nvPr>
        </p:nvGraphicFramePr>
        <p:xfrm>
          <a:off x="2106749" y="159398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6207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595497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D7B6B-DBAB-A0C3-6341-7FB6EA5EC9F2}"/>
              </a:ext>
            </a:extLst>
          </p:cNvPr>
          <p:cNvSpPr txBox="1"/>
          <p:nvPr/>
        </p:nvSpPr>
        <p:spPr>
          <a:xfrm>
            <a:off x="4669282" y="199449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(0,</a:t>
            </a:r>
            <a:r>
              <a:rPr lang="zh-CN" altLang="en-US" dirty="0"/>
              <a:t> </a:t>
            </a:r>
            <a:r>
              <a:rPr lang="en-HK" altLang="zh-CN" dirty="0"/>
              <a:t>0,</a:t>
            </a:r>
            <a:r>
              <a:rPr lang="zh-CN" altLang="en-US" dirty="0"/>
              <a:t> </a:t>
            </a:r>
            <a:r>
              <a:rPr lang="en-HK" altLang="zh-CN" dirty="0"/>
              <a:t>0,</a:t>
            </a:r>
            <a:r>
              <a:rPr lang="zh-CN" altLang="en-US" dirty="0"/>
              <a:t> </a:t>
            </a:r>
            <a:r>
              <a:rPr lang="en-HK" altLang="zh-CN" dirty="0"/>
              <a:t>4)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298AE-3F23-19A2-1EFD-78865A102AA5}"/>
              </a:ext>
            </a:extLst>
          </p:cNvPr>
          <p:cNvSpPr txBox="1"/>
          <p:nvPr/>
        </p:nvSpPr>
        <p:spPr>
          <a:xfrm>
            <a:off x="4669281" y="287735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(1,</a:t>
            </a:r>
            <a:r>
              <a:rPr lang="zh-CN" altLang="en-US" dirty="0"/>
              <a:t> </a:t>
            </a:r>
            <a:r>
              <a:rPr lang="en-HK" altLang="zh-CN" dirty="0"/>
              <a:t>1,</a:t>
            </a:r>
            <a:r>
              <a:rPr lang="zh-CN" altLang="en-US" dirty="0"/>
              <a:t> </a:t>
            </a:r>
            <a:r>
              <a:rPr lang="en-HK" altLang="zh-CN" dirty="0"/>
              <a:t>4,</a:t>
            </a:r>
            <a:r>
              <a:rPr lang="zh-CN" altLang="en-US" dirty="0"/>
              <a:t> </a:t>
            </a:r>
            <a:r>
              <a:rPr lang="en-HK" altLang="zh-CN" dirty="0"/>
              <a:t>0)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6BBD-B2A3-B389-761A-48991B760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7EA9C7-0403-CA0A-ADCF-D1E8A35217D6}"/>
              </a:ext>
            </a:extLst>
          </p:cNvPr>
          <p:cNvSpPr/>
          <p:nvPr/>
        </p:nvSpPr>
        <p:spPr>
          <a:xfrm>
            <a:off x="5957348" y="1449244"/>
            <a:ext cx="4256327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D5DC51-EED1-2F63-CCBF-948EE3AF7920}"/>
              </a:ext>
            </a:extLst>
          </p:cNvPr>
          <p:cNvSpPr/>
          <p:nvPr/>
        </p:nvSpPr>
        <p:spPr>
          <a:xfrm>
            <a:off x="1690776" y="1449244"/>
            <a:ext cx="225401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7988F-37B5-1B80-56FD-44412C40EDC2}"/>
              </a:ext>
            </a:extLst>
          </p:cNvPr>
          <p:cNvSpPr/>
          <p:nvPr/>
        </p:nvSpPr>
        <p:spPr>
          <a:xfrm>
            <a:off x="2220025" y="1961741"/>
            <a:ext cx="1158068" cy="667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Reject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FB5E2-DD06-C2F8-833C-DD1E8C4E9868}"/>
              </a:ext>
            </a:extLst>
          </p:cNvPr>
          <p:cNvSpPr/>
          <p:nvPr/>
        </p:nvSpPr>
        <p:spPr>
          <a:xfrm>
            <a:off x="4393531" y="1962468"/>
            <a:ext cx="1158068" cy="667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Match 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CF6D9-96BA-80C3-8BD5-685F902731E7}"/>
              </a:ext>
            </a:extLst>
          </p:cNvPr>
          <p:cNvSpPr/>
          <p:nvPr/>
        </p:nvSpPr>
        <p:spPr>
          <a:xfrm>
            <a:off x="6495947" y="1961742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Assign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36CDF38-D72A-235C-E0D0-50329E053D0F}"/>
              </a:ext>
            </a:extLst>
          </p:cNvPr>
          <p:cNvSpPr/>
          <p:nvPr/>
        </p:nvSpPr>
        <p:spPr>
          <a:xfrm rot="19283639">
            <a:off x="1503992" y="3021276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C551CD5-E730-9E44-186F-AD0751201020}"/>
              </a:ext>
            </a:extLst>
          </p:cNvPr>
          <p:cNvSpPr/>
          <p:nvPr/>
        </p:nvSpPr>
        <p:spPr>
          <a:xfrm>
            <a:off x="5806188" y="219468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EC12801-81F0-DEAB-EF7A-A4452839795A}"/>
              </a:ext>
            </a:extLst>
          </p:cNvPr>
          <p:cNvSpPr/>
          <p:nvPr/>
        </p:nvSpPr>
        <p:spPr>
          <a:xfrm>
            <a:off x="3641782" y="3506351"/>
            <a:ext cx="555132" cy="197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5503D8-33F6-3EDF-2CD0-F89D655578F7}"/>
              </a:ext>
            </a:extLst>
          </p:cNvPr>
          <p:cNvSpPr/>
          <p:nvPr/>
        </p:nvSpPr>
        <p:spPr>
          <a:xfrm>
            <a:off x="242510" y="1961741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Arriving Group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CC728F-BDE8-5B55-1761-A22D266E363D}"/>
              </a:ext>
            </a:extLst>
          </p:cNvPr>
          <p:cNvSpPr/>
          <p:nvPr/>
        </p:nvSpPr>
        <p:spPr>
          <a:xfrm>
            <a:off x="4393531" y="3243899"/>
            <a:ext cx="1158068" cy="667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Not Match 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1A7437-639C-30EC-77E4-3B0575A5B28E}"/>
              </a:ext>
            </a:extLst>
          </p:cNvPr>
          <p:cNvSpPr/>
          <p:nvPr/>
        </p:nvSpPr>
        <p:spPr>
          <a:xfrm>
            <a:off x="8731745" y="1961741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Assign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2AAC7BA-7B2B-B0B7-9B49-3F35C6055299}"/>
              </a:ext>
            </a:extLst>
          </p:cNvPr>
          <p:cNvSpPr/>
          <p:nvPr/>
        </p:nvSpPr>
        <p:spPr>
          <a:xfrm>
            <a:off x="1563996" y="350635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2487DD-4B1B-71D6-DD4E-8657BFCFC7C5}"/>
              </a:ext>
            </a:extLst>
          </p:cNvPr>
          <p:cNvSpPr/>
          <p:nvPr/>
        </p:nvSpPr>
        <p:spPr>
          <a:xfrm>
            <a:off x="5806188" y="3476838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F4AA7DB5-9521-A4B5-2AB9-EED43933F8EB}"/>
              </a:ext>
            </a:extLst>
          </p:cNvPr>
          <p:cNvSpPr/>
          <p:nvPr/>
        </p:nvSpPr>
        <p:spPr>
          <a:xfrm>
            <a:off x="239802" y="3243900"/>
            <a:ext cx="1198851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Dynamic Programming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EC3EED9-4996-3BFF-87A2-92B1F34ACC58}"/>
              </a:ext>
            </a:extLst>
          </p:cNvPr>
          <p:cNvSpPr/>
          <p:nvPr/>
        </p:nvSpPr>
        <p:spPr>
          <a:xfrm>
            <a:off x="691249" y="2768157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FB054BC4-A885-51EA-0816-6C550BD9F014}"/>
              </a:ext>
            </a:extLst>
          </p:cNvPr>
          <p:cNvSpPr/>
          <p:nvPr/>
        </p:nvSpPr>
        <p:spPr>
          <a:xfrm>
            <a:off x="4393531" y="54117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Seat</a:t>
            </a:r>
          </a:p>
          <a:p>
            <a:pPr algn="ctr"/>
            <a:r>
              <a:rPr lang="en-HK" altLang="zh-CN" sz="1400" dirty="0"/>
              <a:t>Planning</a:t>
            </a:r>
            <a:endParaRPr lang="zh-CN" altLang="en-US" sz="1400" dirty="0"/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id="{48A7D972-CB60-2384-2E09-DF561DD1DDA5}"/>
              </a:ext>
            </a:extLst>
          </p:cNvPr>
          <p:cNvSpPr/>
          <p:nvPr/>
        </p:nvSpPr>
        <p:spPr>
          <a:xfrm>
            <a:off x="2227770" y="3243899"/>
            <a:ext cx="1158068" cy="667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Ready to Assign</a:t>
            </a:r>
            <a:endParaRPr lang="zh-CN" altLang="en-US" sz="1400" dirty="0"/>
          </a:p>
        </p:txBody>
      </p:sp>
      <p:sp>
        <p:nvSpPr>
          <p:cNvPr id="22" name="箭头: 右 10">
            <a:extLst>
              <a:ext uri="{FF2B5EF4-FFF2-40B4-BE49-F238E27FC236}">
                <a16:creationId xmlns:a16="http://schemas.microsoft.com/office/drawing/2014/main" id="{3577B8EA-3C64-F6B4-E1D1-B75EB1261C4C}"/>
              </a:ext>
            </a:extLst>
          </p:cNvPr>
          <p:cNvSpPr/>
          <p:nvPr/>
        </p:nvSpPr>
        <p:spPr>
          <a:xfrm rot="5400000">
            <a:off x="4680273" y="1395037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" name="矩形 15">
            <a:extLst>
              <a:ext uri="{FF2B5EF4-FFF2-40B4-BE49-F238E27FC236}">
                <a16:creationId xmlns:a16="http://schemas.microsoft.com/office/drawing/2014/main" id="{32C09CE5-FD4A-3BD9-2B9A-B9638BD9829B}"/>
              </a:ext>
            </a:extLst>
          </p:cNvPr>
          <p:cNvSpPr/>
          <p:nvPr/>
        </p:nvSpPr>
        <p:spPr>
          <a:xfrm>
            <a:off x="8731745" y="3243899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Reject</a:t>
            </a:r>
            <a:endParaRPr lang="zh-CN" altLang="en-US" sz="1400" dirty="0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33AB9529-B17D-9EBF-15E5-2B9B3BFD46BA}"/>
              </a:ext>
            </a:extLst>
          </p:cNvPr>
          <p:cNvSpPr/>
          <p:nvPr/>
        </p:nvSpPr>
        <p:spPr>
          <a:xfrm>
            <a:off x="6495947" y="3243899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6" name="箭头: 右 6">
            <a:extLst>
              <a:ext uri="{FF2B5EF4-FFF2-40B4-BE49-F238E27FC236}">
                <a16:creationId xmlns:a16="http://schemas.microsoft.com/office/drawing/2014/main" id="{CD3332E6-3362-085A-CE61-583EFA60E097}"/>
              </a:ext>
            </a:extLst>
          </p:cNvPr>
          <p:cNvSpPr/>
          <p:nvPr/>
        </p:nvSpPr>
        <p:spPr>
          <a:xfrm rot="19283639">
            <a:off x="7896810" y="2971135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箭头: 右 10">
            <a:extLst>
              <a:ext uri="{FF2B5EF4-FFF2-40B4-BE49-F238E27FC236}">
                <a16:creationId xmlns:a16="http://schemas.microsoft.com/office/drawing/2014/main" id="{BF5F1A3F-D6E6-DB7E-E1D7-9ED4ED45EABD}"/>
              </a:ext>
            </a:extLst>
          </p:cNvPr>
          <p:cNvSpPr/>
          <p:nvPr/>
        </p:nvSpPr>
        <p:spPr>
          <a:xfrm>
            <a:off x="7988119" y="3489131"/>
            <a:ext cx="555132" cy="197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箭头: 右 6">
            <a:extLst>
              <a:ext uri="{FF2B5EF4-FFF2-40B4-BE49-F238E27FC236}">
                <a16:creationId xmlns:a16="http://schemas.microsoft.com/office/drawing/2014/main" id="{577A60DB-1E22-765E-343B-1685B7A7AAFE}"/>
              </a:ext>
            </a:extLst>
          </p:cNvPr>
          <p:cNvSpPr/>
          <p:nvPr/>
        </p:nvSpPr>
        <p:spPr>
          <a:xfrm rot="19283639">
            <a:off x="3570450" y="3050157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C9E19D-6CF4-ACC5-82DF-8504EF59E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37699"/>
              </p:ext>
            </p:extLst>
          </p:nvPr>
        </p:nvGraphicFramePr>
        <p:xfrm>
          <a:off x="1604510" y="448575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1637210570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5994771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71321777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847954137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35609134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121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C8A61C-4F43-E0C6-2FA9-382DE87CA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83772"/>
              </p:ext>
            </p:extLst>
          </p:nvPr>
        </p:nvGraphicFramePr>
        <p:xfrm>
          <a:off x="1604507" y="992039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407500-44D5-F63A-2A4E-0A8928A4A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85372"/>
              </p:ext>
            </p:extLst>
          </p:nvPr>
        </p:nvGraphicFramePr>
        <p:xfrm>
          <a:off x="1604506" y="1535503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3A92A1-2206-5C7E-0874-F3CE6EAC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04118"/>
              </p:ext>
            </p:extLst>
          </p:nvPr>
        </p:nvGraphicFramePr>
        <p:xfrm>
          <a:off x="1604506" y="2078967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89F55D1-D35B-7521-96E3-BEDFB1472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07336"/>
              </p:ext>
            </p:extLst>
          </p:nvPr>
        </p:nvGraphicFramePr>
        <p:xfrm>
          <a:off x="1604506" y="2622431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73078A-0893-0B1E-D260-BAB55ABE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4459"/>
              </p:ext>
            </p:extLst>
          </p:nvPr>
        </p:nvGraphicFramePr>
        <p:xfrm>
          <a:off x="1604506" y="3165895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B41A9E-EDF8-CD26-F8BA-6D9A3812C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7985"/>
              </p:ext>
            </p:extLst>
          </p:nvPr>
        </p:nvGraphicFramePr>
        <p:xfrm>
          <a:off x="1604505" y="3709361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CE3B7AB-0504-3884-3B65-C9618CA02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9797"/>
              </p:ext>
            </p:extLst>
          </p:nvPr>
        </p:nvGraphicFramePr>
        <p:xfrm>
          <a:off x="1604504" y="4252825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F6F243-D508-9A93-3BD7-50AC0E891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75643"/>
              </p:ext>
            </p:extLst>
          </p:nvPr>
        </p:nvGraphicFramePr>
        <p:xfrm>
          <a:off x="1604503" y="4796289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F2FAE4B-FC11-30D1-12D0-AC8F95BC1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9519"/>
              </p:ext>
            </p:extLst>
          </p:nvPr>
        </p:nvGraphicFramePr>
        <p:xfrm>
          <a:off x="1604503" y="5339753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569B3-39F0-07BF-D679-87C7B1B55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83476"/>
              </p:ext>
            </p:extLst>
          </p:nvPr>
        </p:nvGraphicFramePr>
        <p:xfrm>
          <a:off x="1604502" y="5883217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9237F8-CF43-87BA-95A2-FD67EB6CA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74337"/>
              </p:ext>
            </p:extLst>
          </p:nvPr>
        </p:nvGraphicFramePr>
        <p:xfrm>
          <a:off x="5552533" y="448575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1637210570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5994771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71321777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847954137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35609134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1218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A3E875-A57C-6440-0AD9-62DA16E5F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06871"/>
              </p:ext>
            </p:extLst>
          </p:nvPr>
        </p:nvGraphicFramePr>
        <p:xfrm>
          <a:off x="5552530" y="992039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6B5648B-F8B7-A6DA-1CD2-5CC41871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8683"/>
              </p:ext>
            </p:extLst>
          </p:nvPr>
        </p:nvGraphicFramePr>
        <p:xfrm>
          <a:off x="5552529" y="1535503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9E5AE15-05F6-66EE-6D18-CC9CE8782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57115"/>
              </p:ext>
            </p:extLst>
          </p:nvPr>
        </p:nvGraphicFramePr>
        <p:xfrm>
          <a:off x="5552529" y="2078967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B5C1550-A12A-9F5F-9D22-72847AEA6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19842"/>
              </p:ext>
            </p:extLst>
          </p:nvPr>
        </p:nvGraphicFramePr>
        <p:xfrm>
          <a:off x="5552529" y="2622431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7C034E-5897-BE74-ECC5-0E3D0EF2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78967"/>
              </p:ext>
            </p:extLst>
          </p:nvPr>
        </p:nvGraphicFramePr>
        <p:xfrm>
          <a:off x="5552529" y="3165895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778A8E7-A3EB-5D19-FC8D-06ADFA46F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94653"/>
              </p:ext>
            </p:extLst>
          </p:nvPr>
        </p:nvGraphicFramePr>
        <p:xfrm>
          <a:off x="5552528" y="3709361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9D5CB35-1D15-93F8-76A6-84842CCF5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89245"/>
              </p:ext>
            </p:extLst>
          </p:nvPr>
        </p:nvGraphicFramePr>
        <p:xfrm>
          <a:off x="5552527" y="4252825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CBB08BC-CA28-362D-6207-53D23F46A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0760"/>
              </p:ext>
            </p:extLst>
          </p:nvPr>
        </p:nvGraphicFramePr>
        <p:xfrm>
          <a:off x="5552526" y="4796289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8A73BE1-B8CA-5342-A0BB-B7ED4EB4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30800"/>
              </p:ext>
            </p:extLst>
          </p:nvPr>
        </p:nvGraphicFramePr>
        <p:xfrm>
          <a:off x="5552526" y="5339753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8723F27-AD1D-C0B5-905E-2F4AD6E50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70653"/>
              </p:ext>
            </p:extLst>
          </p:nvPr>
        </p:nvGraphicFramePr>
        <p:xfrm>
          <a:off x="5552525" y="5883217"/>
          <a:ext cx="2139355" cy="431320"/>
        </p:xfrm>
        <a:graphic>
          <a:graphicData uri="http://schemas.openxmlformats.org/drawingml/2006/table">
            <a:tbl>
              <a:tblPr/>
              <a:tblGrid>
                <a:gridCol w="427871">
                  <a:extLst>
                    <a:ext uri="{9D8B030D-6E8A-4147-A177-3AD203B41FA5}">
                      <a16:colId xmlns:a16="http://schemas.microsoft.com/office/drawing/2014/main" val="4237174852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1953945196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353426674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715971765"/>
                    </a:ext>
                  </a:extLst>
                </a:gridCol>
                <a:gridCol w="427871">
                  <a:extLst>
                    <a:ext uri="{9D8B030D-6E8A-4147-A177-3AD203B41FA5}">
                      <a16:colId xmlns:a16="http://schemas.microsoft.com/office/drawing/2014/main" val="2910653707"/>
                    </a:ext>
                  </a:extLst>
                </a:gridCol>
              </a:tblGrid>
              <a:tr h="43132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454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1896164-90B0-649C-D07C-027B828795EF}"/>
              </a:ext>
            </a:extLst>
          </p:cNvPr>
          <p:cNvSpPr txBox="1"/>
          <p:nvPr/>
        </p:nvSpPr>
        <p:spPr>
          <a:xfrm>
            <a:off x="1043796" y="4795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H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E8D6C2-63E4-7E2D-A9B7-47B7B1A160D5}"/>
              </a:ext>
            </a:extLst>
          </p:cNvPr>
          <p:cNvSpPr txBox="1"/>
          <p:nvPr/>
        </p:nvSpPr>
        <p:spPr>
          <a:xfrm>
            <a:off x="1043796" y="10230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HK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586EC-0271-B524-AF53-284D23863A00}"/>
              </a:ext>
            </a:extLst>
          </p:cNvPr>
          <p:cNvSpPr txBox="1"/>
          <p:nvPr/>
        </p:nvSpPr>
        <p:spPr>
          <a:xfrm>
            <a:off x="1051812" y="15664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H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01266-C6A9-EE31-08F1-9A3FE6499642}"/>
              </a:ext>
            </a:extLst>
          </p:cNvPr>
          <p:cNvSpPr txBox="1"/>
          <p:nvPr/>
        </p:nvSpPr>
        <p:spPr>
          <a:xfrm>
            <a:off x="1043186" y="21099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H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2AB6E-195B-49A6-A40A-C837C027F31B}"/>
              </a:ext>
            </a:extLst>
          </p:cNvPr>
          <p:cNvSpPr txBox="1"/>
          <p:nvPr/>
        </p:nvSpPr>
        <p:spPr>
          <a:xfrm>
            <a:off x="1050210" y="26534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H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A517F0-ED4C-AE1D-B2AB-3696679916C1}"/>
              </a:ext>
            </a:extLst>
          </p:cNvPr>
          <p:cNvSpPr txBox="1"/>
          <p:nvPr/>
        </p:nvSpPr>
        <p:spPr>
          <a:xfrm>
            <a:off x="1060629" y="32004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H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239EE2-426A-795A-C587-6108BBA8236F}"/>
              </a:ext>
            </a:extLst>
          </p:cNvPr>
          <p:cNvSpPr txBox="1"/>
          <p:nvPr/>
        </p:nvSpPr>
        <p:spPr>
          <a:xfrm>
            <a:off x="1043796" y="374035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H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BE08F-1B49-EC04-61DA-3D30E96C2FF8}"/>
              </a:ext>
            </a:extLst>
          </p:cNvPr>
          <p:cNvSpPr txBox="1"/>
          <p:nvPr/>
        </p:nvSpPr>
        <p:spPr>
          <a:xfrm>
            <a:off x="1038758" y="42873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H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97B72A-8A9E-8520-D9B2-6DD6588CF3BB}"/>
              </a:ext>
            </a:extLst>
          </p:cNvPr>
          <p:cNvSpPr txBox="1"/>
          <p:nvPr/>
        </p:nvSpPr>
        <p:spPr>
          <a:xfrm>
            <a:off x="1083872" y="48343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96807-08FB-3971-C500-D76044BB4B5D}"/>
              </a:ext>
            </a:extLst>
          </p:cNvPr>
          <p:cNvSpPr txBox="1"/>
          <p:nvPr/>
        </p:nvSpPr>
        <p:spPr>
          <a:xfrm>
            <a:off x="1060629" y="537074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HK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3361FD-20E7-DA2D-8C6C-EB0F90690BBE}"/>
              </a:ext>
            </a:extLst>
          </p:cNvPr>
          <p:cNvSpPr txBox="1"/>
          <p:nvPr/>
        </p:nvSpPr>
        <p:spPr>
          <a:xfrm>
            <a:off x="1050209" y="58832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HK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E7F50-AD4D-4E1D-6220-207169C2C98E}"/>
              </a:ext>
            </a:extLst>
          </p:cNvPr>
          <p:cNvSpPr txBox="1"/>
          <p:nvPr/>
        </p:nvSpPr>
        <p:spPr>
          <a:xfrm>
            <a:off x="7985185" y="4795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en-HK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9444F4-1229-CB6E-AA56-0F895B079A24}"/>
              </a:ext>
            </a:extLst>
          </p:cNvPr>
          <p:cNvSpPr txBox="1"/>
          <p:nvPr/>
        </p:nvSpPr>
        <p:spPr>
          <a:xfrm>
            <a:off x="7985185" y="10230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en-HK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6FCC88-D184-8865-B121-CB6FFAD2C1C0}"/>
              </a:ext>
            </a:extLst>
          </p:cNvPr>
          <p:cNvSpPr txBox="1"/>
          <p:nvPr/>
        </p:nvSpPr>
        <p:spPr>
          <a:xfrm>
            <a:off x="7993201" y="15664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HK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ED91B4-447A-C394-87D4-6246576D88BC}"/>
              </a:ext>
            </a:extLst>
          </p:cNvPr>
          <p:cNvSpPr txBox="1"/>
          <p:nvPr/>
        </p:nvSpPr>
        <p:spPr>
          <a:xfrm>
            <a:off x="7984575" y="21099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HK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B8E71A-6312-E406-6578-EF0E7609A720}"/>
              </a:ext>
            </a:extLst>
          </p:cNvPr>
          <p:cNvSpPr txBox="1"/>
          <p:nvPr/>
        </p:nvSpPr>
        <p:spPr>
          <a:xfrm>
            <a:off x="7991599" y="265342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HK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C5B203-F420-502F-1658-8A329BEBF590}"/>
              </a:ext>
            </a:extLst>
          </p:cNvPr>
          <p:cNvSpPr txBox="1"/>
          <p:nvPr/>
        </p:nvSpPr>
        <p:spPr>
          <a:xfrm>
            <a:off x="8002018" y="320040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en-HK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2BC6F3-0F48-3E7D-4840-5B19229BEB17}"/>
              </a:ext>
            </a:extLst>
          </p:cNvPr>
          <p:cNvSpPr txBox="1"/>
          <p:nvPr/>
        </p:nvSpPr>
        <p:spPr>
          <a:xfrm>
            <a:off x="7985185" y="374035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HK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3E9830-263C-6087-54F0-7269C2F18B85}"/>
              </a:ext>
            </a:extLst>
          </p:cNvPr>
          <p:cNvSpPr txBox="1"/>
          <p:nvPr/>
        </p:nvSpPr>
        <p:spPr>
          <a:xfrm>
            <a:off x="7980147" y="42873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HK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479743-772F-3FC5-FEED-839F9525FC67}"/>
              </a:ext>
            </a:extLst>
          </p:cNvPr>
          <p:cNvSpPr txBox="1"/>
          <p:nvPr/>
        </p:nvSpPr>
        <p:spPr>
          <a:xfrm>
            <a:off x="8025261" y="483430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endParaRPr lang="en-HK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EB28EE-64BF-7CA3-B34C-DC87789C311E}"/>
              </a:ext>
            </a:extLst>
          </p:cNvPr>
          <p:cNvSpPr txBox="1"/>
          <p:nvPr/>
        </p:nvSpPr>
        <p:spPr>
          <a:xfrm>
            <a:off x="8002018" y="537074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HK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7BA272-88AE-18C1-5BB1-0C1EE2081853}"/>
              </a:ext>
            </a:extLst>
          </p:cNvPr>
          <p:cNvSpPr txBox="1"/>
          <p:nvPr/>
        </p:nvSpPr>
        <p:spPr>
          <a:xfrm>
            <a:off x="7991598" y="588321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0835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1406104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1742541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107128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1723678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338333" y="1535487"/>
            <a:ext cx="3666494" cy="30106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Seat Planning</a:t>
            </a:r>
          </a:p>
          <a:p>
            <a:pPr algn="ctr"/>
            <a:endParaRPr lang="en-US" altLang="zh-CN" sz="20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New model and technique for stochastic demand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Provide seat planning as a basis for seat assignment </a:t>
            </a:r>
          </a:p>
          <a:p>
            <a:pPr algn="ctr"/>
            <a:endParaRPr lang="en-US" dirty="0"/>
          </a:p>
          <a:p>
            <a:pPr algn="ctr"/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6678390" y="1535487"/>
            <a:ext cx="3749438" cy="30106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rgbClr val="FF0000"/>
                </a:solidFill>
              </a:rPr>
              <a:t>Seat Assignment</a:t>
            </a:r>
          </a:p>
          <a:p>
            <a:pPr algn="ctr"/>
            <a:endParaRPr lang="en-HK" dirty="0"/>
          </a:p>
          <a:p>
            <a:endParaRPr lang="en-H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New model for seat assignment problem 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Provide practical policies and insights</a:t>
            </a:r>
          </a:p>
          <a:p>
            <a:endParaRPr lang="en-US" dirty="0"/>
          </a:p>
          <a:p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>
            <a:cxnSpLocks/>
          </p:cNvCxnSpPr>
          <p:nvPr/>
        </p:nvCxnSpPr>
        <p:spPr>
          <a:xfrm>
            <a:off x="5106836" y="2406781"/>
            <a:ext cx="1469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5299633" y="203744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chemeClr val="accent1"/>
                </a:solidFill>
              </a:rPr>
              <a:t>Guidance</a:t>
            </a:r>
          </a:p>
        </p:txBody>
      </p:sp>
    </p:spTree>
    <p:extLst>
      <p:ext uri="{BB962C8B-B14F-4D97-AF65-F5344CB8AC3E}">
        <p14:creationId xmlns:p14="http://schemas.microsoft.com/office/powerpoint/2010/main" val="34886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412"/>
              </p:ext>
            </p:extLst>
          </p:nvPr>
        </p:nvGraphicFramePr>
        <p:xfrm>
          <a:off x="677651" y="281317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04B7FF-3D06-E16F-FE66-18A50CAE3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99144"/>
              </p:ext>
            </p:extLst>
          </p:nvPr>
        </p:nvGraphicFramePr>
        <p:xfrm>
          <a:off x="677651" y="355398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AB5E27-F5F6-10A0-2450-BF2A2BC0E5E7}"/>
              </a:ext>
            </a:extLst>
          </p:cNvPr>
          <p:cNvCxnSpPr>
            <a:cxnSpLocks/>
          </p:cNvCxnSpPr>
          <p:nvPr/>
        </p:nvCxnSpPr>
        <p:spPr>
          <a:xfrm>
            <a:off x="1744836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4DE3D8-AAA4-1998-0C25-0DE84CC3BD47}"/>
              </a:ext>
            </a:extLst>
          </p:cNvPr>
          <p:cNvCxnSpPr>
            <a:cxnSpLocks/>
          </p:cNvCxnSpPr>
          <p:nvPr/>
        </p:nvCxnSpPr>
        <p:spPr>
          <a:xfrm>
            <a:off x="2595979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C260-D639-B747-F361-5136ACC20DA7}"/>
              </a:ext>
            </a:extLst>
          </p:cNvPr>
          <p:cNvCxnSpPr>
            <a:cxnSpLocks/>
          </p:cNvCxnSpPr>
          <p:nvPr/>
        </p:nvCxnSpPr>
        <p:spPr>
          <a:xfrm>
            <a:off x="4283881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FB232D-B9DA-F00C-AB79-1A8052D3601E}"/>
              </a:ext>
            </a:extLst>
          </p:cNvPr>
          <p:cNvCxnSpPr>
            <a:cxnSpLocks/>
          </p:cNvCxnSpPr>
          <p:nvPr/>
        </p:nvCxnSpPr>
        <p:spPr>
          <a:xfrm>
            <a:off x="5124089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43115"/>
              </p:ext>
            </p:extLst>
          </p:nvPr>
        </p:nvGraphicFramePr>
        <p:xfrm>
          <a:off x="910563" y="352053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D597B0C-70E2-51DD-25BF-E82EAB9B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761"/>
              </p:ext>
            </p:extLst>
          </p:nvPr>
        </p:nvGraphicFramePr>
        <p:xfrm>
          <a:off x="910563" y="44493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9D5E828-28BE-B5D8-A055-E7A401B3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92852"/>
              </p:ext>
            </p:extLst>
          </p:nvPr>
        </p:nvGraphicFramePr>
        <p:xfrm>
          <a:off x="6609751" y="363569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F80849C-4F37-FDC0-4FD1-E7E31198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25357"/>
              </p:ext>
            </p:extLst>
          </p:nvPr>
        </p:nvGraphicFramePr>
        <p:xfrm>
          <a:off x="6609751" y="2836589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283F-DC62-D779-E31F-99DE7D1BDE08}"/>
              </a:ext>
            </a:extLst>
          </p:cNvPr>
          <p:cNvCxnSpPr>
            <a:cxnSpLocks/>
          </p:cNvCxnSpPr>
          <p:nvPr/>
        </p:nvCxnSpPr>
        <p:spPr>
          <a:xfrm>
            <a:off x="7032829" y="3289578"/>
            <a:ext cx="0" cy="29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B0F1F-D210-B683-AA4A-4ABBB4871E95}"/>
              </a:ext>
            </a:extLst>
          </p:cNvPr>
          <p:cNvCxnSpPr>
            <a:cxnSpLocks/>
          </p:cNvCxnSpPr>
          <p:nvPr/>
        </p:nvCxnSpPr>
        <p:spPr>
          <a:xfrm>
            <a:off x="8720350" y="4028541"/>
            <a:ext cx="0" cy="353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458233C-5ED4-3F85-8B89-D5D460E46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13689"/>
              </p:ext>
            </p:extLst>
          </p:nvPr>
        </p:nvGraphicFramePr>
        <p:xfrm>
          <a:off x="6609751" y="444013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412DECB-29EC-1E4D-79D5-84D206FC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4835"/>
              </p:ext>
            </p:extLst>
          </p:nvPr>
        </p:nvGraphicFramePr>
        <p:xfrm>
          <a:off x="6604960" y="519286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8B6E504-EA64-9E1A-B251-C6F7AE0AEAE7}"/>
              </a:ext>
            </a:extLst>
          </p:cNvPr>
          <p:cNvSpPr txBox="1"/>
          <p:nvPr/>
        </p:nvSpPr>
        <p:spPr>
          <a:xfrm>
            <a:off x="8527028" y="479060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9228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627</Words>
  <Application>Microsoft Office PowerPoint</Application>
  <PresentationFormat>Widescreen</PresentationFormat>
  <Paragraphs>363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81</cp:revision>
  <dcterms:created xsi:type="dcterms:W3CDTF">2023-08-27T02:01:53Z</dcterms:created>
  <dcterms:modified xsi:type="dcterms:W3CDTF">2025-03-24T07:36:25Z</dcterms:modified>
</cp:coreProperties>
</file>