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61" r:id="rId7"/>
    <p:sldId id="362" r:id="rId8"/>
    <p:sldId id="3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B2250-EBC6-4A9F-BB1D-7F7D45808DA9}" type="slidenum">
              <a:rPr lang="zh-HK" altLang="en-US" smtClean="0"/>
              <a:pPr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3705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B2250-EBC6-4A9F-BB1D-7F7D45808DA9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72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HK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B2250-EBC6-4A9F-BB1D-7F7D45808DA9}" type="slidenum">
              <a:rPr lang="zh-HK" altLang="en-US" smtClean="0"/>
              <a:pPr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047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12/10/2023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1703388" y="3200400"/>
            <a:ext cx="8640762" cy="2160588"/>
            <a:chOff x="179388" y="3860800"/>
            <a:chExt cx="8640762" cy="2160588"/>
          </a:xfrm>
        </p:grpSpPr>
        <p:sp>
          <p:nvSpPr>
            <p:cNvPr id="4" name="Oval 3"/>
            <p:cNvSpPr/>
            <p:nvPr/>
          </p:nvSpPr>
          <p:spPr>
            <a:xfrm>
              <a:off x="2339975" y="4508500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4" name="TextBox 4"/>
            <p:cNvSpPr txBox="1">
              <a:spLocks noChangeArrowheads="1"/>
            </p:cNvSpPr>
            <p:nvPr/>
          </p:nvSpPr>
          <p:spPr bwMode="auto">
            <a:xfrm>
              <a:off x="1979613" y="422116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7:00-8:30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79838" y="4149725"/>
              <a:ext cx="360362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6" name="TextBox 6"/>
            <p:cNvSpPr txBox="1">
              <a:spLocks noChangeArrowheads="1"/>
            </p:cNvSpPr>
            <p:nvPr/>
          </p:nvSpPr>
          <p:spPr bwMode="auto">
            <a:xfrm>
              <a:off x="3419475" y="3860800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9:00-10:30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79838" y="5445125"/>
              <a:ext cx="360362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8" name="TextBox 8"/>
            <p:cNvSpPr txBox="1">
              <a:spLocks noChangeArrowheads="1"/>
            </p:cNvSpPr>
            <p:nvPr/>
          </p:nvSpPr>
          <p:spPr bwMode="auto">
            <a:xfrm>
              <a:off x="3419475" y="5157788"/>
              <a:ext cx="1223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8:40-9:30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9975" y="5661025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0" name="TextBox 10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6:00-6:40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1500" y="4437063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2" name="TextBox 12"/>
            <p:cNvSpPr txBox="1">
              <a:spLocks noChangeArrowheads="1"/>
            </p:cNvSpPr>
            <p:nvPr/>
          </p:nvSpPr>
          <p:spPr bwMode="auto">
            <a:xfrm>
              <a:off x="5292725" y="4149725"/>
              <a:ext cx="1439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11:00-13:30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48263" y="5516563"/>
              <a:ext cx="360362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4" name="TextBox 14"/>
            <p:cNvSpPr txBox="1">
              <a:spLocks noChangeArrowheads="1"/>
            </p:cNvSpPr>
            <p:nvPr/>
          </p:nvSpPr>
          <p:spPr bwMode="auto">
            <a:xfrm>
              <a:off x="4787900" y="5229225"/>
              <a:ext cx="1439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10:00-10:30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750" y="5157788"/>
              <a:ext cx="360363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6" name="TextBox 16"/>
            <p:cNvSpPr txBox="1">
              <a:spLocks noChangeArrowheads="1"/>
            </p:cNvSpPr>
            <p:nvPr/>
          </p:nvSpPr>
          <p:spPr bwMode="auto">
            <a:xfrm>
              <a:off x="179388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101013" y="5157788"/>
              <a:ext cx="358775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8" name="TextBox 37"/>
            <p:cNvSpPr txBox="1">
              <a:spLocks noChangeArrowheads="1"/>
            </p:cNvSpPr>
            <p:nvPr/>
          </p:nvSpPr>
          <p:spPr bwMode="auto">
            <a:xfrm>
              <a:off x="7740650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224339" y="3760788"/>
            <a:ext cx="1131887" cy="233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oup 40"/>
          <p:cNvGrpSpPr>
            <a:grpSpLocks/>
          </p:cNvGrpSpPr>
          <p:nvPr/>
        </p:nvGrpSpPr>
        <p:grpSpPr bwMode="auto">
          <a:xfrm>
            <a:off x="2351089" y="3629026"/>
            <a:ext cx="7273925" cy="1960563"/>
            <a:chOff x="827088" y="4329113"/>
            <a:chExt cx="7273925" cy="19605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46138" y="5464175"/>
              <a:ext cx="1493837" cy="377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900113" y="4816476"/>
              <a:ext cx="1492250" cy="520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827088" y="5516562"/>
              <a:ext cx="3167062" cy="773113"/>
            </a:xfrm>
            <a:custGeom>
              <a:avLst/>
              <a:gdLst>
                <a:gd name="connsiteX0" fmla="*/ 0 w 3167270"/>
                <a:gd name="connsiteY0" fmla="*/ 0 h 773043"/>
                <a:gd name="connsiteX1" fmla="*/ 1046922 w 3167270"/>
                <a:gd name="connsiteY1" fmla="*/ 662608 h 773043"/>
                <a:gd name="connsiteX2" fmla="*/ 2637183 w 3167270"/>
                <a:gd name="connsiteY2" fmla="*/ 662608 h 773043"/>
                <a:gd name="connsiteX3" fmla="*/ 3167270 w 3167270"/>
                <a:gd name="connsiteY3" fmla="*/ 304800 h 77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270" h="773043">
                  <a:moveTo>
                    <a:pt x="0" y="0"/>
                  </a:moveTo>
                  <a:cubicBezTo>
                    <a:pt x="303696" y="276086"/>
                    <a:pt x="607392" y="552173"/>
                    <a:pt x="1046922" y="662608"/>
                  </a:cubicBezTo>
                  <a:cubicBezTo>
                    <a:pt x="1486452" y="773043"/>
                    <a:pt x="2283792" y="722243"/>
                    <a:pt x="2637183" y="662608"/>
                  </a:cubicBezTo>
                  <a:cubicBezTo>
                    <a:pt x="2990574" y="602973"/>
                    <a:pt x="3078922" y="453886"/>
                    <a:pt x="3167270" y="3048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700338" y="5753100"/>
              <a:ext cx="1131887" cy="8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00338" y="4456113"/>
              <a:ext cx="1131887" cy="2333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40200" y="5624512"/>
              <a:ext cx="1008063" cy="7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08625" y="4745038"/>
              <a:ext cx="196850" cy="854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00338" y="4689476"/>
              <a:ext cx="2447925" cy="900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40200" y="4329113"/>
              <a:ext cx="1511300" cy="287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96188" y="5013326"/>
              <a:ext cx="4318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308850" y="5516562"/>
              <a:ext cx="792163" cy="433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959475" y="4745038"/>
              <a:ext cx="484188" cy="123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508625" y="5697537"/>
              <a:ext cx="576263" cy="107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0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92388" y="4508500"/>
              <a:ext cx="1368425" cy="11890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140200" y="4724400"/>
              <a:ext cx="1574800" cy="781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2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484438" y="4868863"/>
              <a:ext cx="36512" cy="8731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271" name="Straight Arrow Connector 8"/>
          <p:cNvCxnSpPr>
            <a:cxnSpLocks noChangeShapeType="1"/>
            <a:endCxn id="16" idx="3"/>
          </p:cNvCxnSpPr>
          <p:nvPr/>
        </p:nvCxnSpPr>
        <p:spPr bwMode="auto">
          <a:xfrm flipV="1">
            <a:off x="1828800" y="4803775"/>
            <a:ext cx="287338" cy="37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Straight Arrow Connector 59"/>
          <p:cNvCxnSpPr>
            <a:cxnSpLocks noChangeShapeType="1"/>
          </p:cNvCxnSpPr>
          <p:nvPr/>
        </p:nvCxnSpPr>
        <p:spPr bwMode="auto">
          <a:xfrm>
            <a:off x="9906000" y="4827588"/>
            <a:ext cx="438150" cy="277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Box 14"/>
          <p:cNvSpPr txBox="1">
            <a:spLocks noChangeArrowheads="1"/>
          </p:cNvSpPr>
          <p:nvPr/>
        </p:nvSpPr>
        <p:spPr bwMode="auto">
          <a:xfrm>
            <a:off x="10125076" y="5203825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1600200" y="51435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charset="0"/>
                <a:ea typeface="新細明體" charset="-120"/>
              </a:rPr>
              <a:t>k</a:t>
            </a:r>
            <a:endParaRPr lang="zh-HK" altLang="en-US" sz="1800" i="1">
              <a:latin typeface="Arial" charset="0"/>
              <a:ea typeface="新細明體" charset="-120"/>
            </a:endParaRPr>
          </a:p>
        </p:txBody>
      </p:sp>
      <p:sp>
        <p:nvSpPr>
          <p:cNvPr id="11275" name="Oval 1"/>
          <p:cNvSpPr>
            <a:spLocks noChangeArrowheads="1"/>
          </p:cNvSpPr>
          <p:nvPr/>
        </p:nvSpPr>
        <p:spPr bwMode="auto">
          <a:xfrm>
            <a:off x="6019801" y="5943600"/>
            <a:ext cx="360363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6" name="Oval 56"/>
          <p:cNvSpPr>
            <a:spLocks noChangeArrowheads="1"/>
          </p:cNvSpPr>
          <p:nvPr/>
        </p:nvSpPr>
        <p:spPr bwMode="auto">
          <a:xfrm>
            <a:off x="7427913" y="5943600"/>
            <a:ext cx="36195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cxnSp>
        <p:nvCxnSpPr>
          <p:cNvPr id="11277" name="Straight Arrow Connector 6"/>
          <p:cNvCxnSpPr>
            <a:cxnSpLocks noChangeShapeType="1"/>
            <a:stCxn id="11275" idx="6"/>
            <a:endCxn id="11276" idx="2"/>
          </p:cNvCxnSpPr>
          <p:nvPr/>
        </p:nvCxnSpPr>
        <p:spPr bwMode="auto">
          <a:xfrm>
            <a:off x="6380163" y="6134100"/>
            <a:ext cx="1047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TextBox 8"/>
          <p:cNvSpPr txBox="1">
            <a:spLocks noChangeArrowheads="1"/>
          </p:cNvSpPr>
          <p:nvPr/>
        </p:nvSpPr>
        <p:spPr bwMode="auto">
          <a:xfrm>
            <a:off x="5791201" y="632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10:00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9" name="TextBox 57"/>
          <p:cNvSpPr txBox="1">
            <a:spLocks noChangeArrowheads="1"/>
          </p:cNvSpPr>
          <p:nvPr/>
        </p:nvSpPr>
        <p:spPr bwMode="auto">
          <a:xfrm>
            <a:off x="7310438" y="6324600"/>
            <a:ext cx="766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10:30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0" name="TextBox 58"/>
          <p:cNvSpPr txBox="1">
            <a:spLocks noChangeArrowheads="1"/>
          </p:cNvSpPr>
          <p:nvPr/>
        </p:nvSpPr>
        <p:spPr bwMode="auto">
          <a:xfrm>
            <a:off x="6182519" y="5776548"/>
            <a:ext cx="1624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Lb</a:t>
            </a:r>
            <a:r>
              <a:rPr lang="en-US" altLang="zh-HK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=0</a:t>
            </a:r>
            <a:r>
              <a:rPr lang="en-HK" altLang="zh-HK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,</a:t>
            </a:r>
            <a:r>
              <a:rPr lang="en-US" altLang="zh-HK" sz="1800" dirty="0" err="1">
                <a:latin typeface="Arial" charset="0"/>
                <a:ea typeface="新細明體" charset="-120"/>
              </a:rPr>
              <a:t>Ub</a:t>
            </a:r>
            <a:r>
              <a:rPr lang="en-US" altLang="zh-HK" sz="1800" dirty="0">
                <a:latin typeface="Arial" charset="0"/>
                <a:ea typeface="新細明體" charset="-120"/>
              </a:rPr>
              <a:t>=1</a:t>
            </a:r>
            <a:endParaRPr lang="zh-HK" altLang="en-US" sz="1800" dirty="0">
              <a:latin typeface="Arial" charset="0"/>
              <a:ea typeface="新細明體" charset="-120"/>
            </a:endParaRPr>
          </a:p>
        </p:txBody>
      </p:sp>
      <p:cxnSp>
        <p:nvCxnSpPr>
          <p:cNvPr id="11281" name="Straight Arrow Connector 12"/>
          <p:cNvCxnSpPr>
            <a:cxnSpLocks noChangeShapeType="1"/>
            <a:endCxn id="11275" idx="1"/>
          </p:cNvCxnSpPr>
          <p:nvPr/>
        </p:nvCxnSpPr>
        <p:spPr bwMode="auto">
          <a:xfrm>
            <a:off x="5554664" y="5802313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59"/>
          <p:cNvCxnSpPr>
            <a:cxnSpLocks noChangeShapeType="1"/>
            <a:endCxn id="11275" idx="2"/>
          </p:cNvCxnSpPr>
          <p:nvPr/>
        </p:nvCxnSpPr>
        <p:spPr bwMode="auto">
          <a:xfrm>
            <a:off x="5405438" y="6122988"/>
            <a:ext cx="614362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Straight Arrow Connector 60"/>
          <p:cNvCxnSpPr>
            <a:cxnSpLocks noChangeShapeType="1"/>
          </p:cNvCxnSpPr>
          <p:nvPr/>
        </p:nvCxnSpPr>
        <p:spPr bwMode="auto">
          <a:xfrm>
            <a:off x="7818439" y="6172200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4" name="Straight Arrow Connector 61"/>
          <p:cNvCxnSpPr>
            <a:cxnSpLocks noChangeShapeType="1"/>
          </p:cNvCxnSpPr>
          <p:nvPr/>
        </p:nvCxnSpPr>
        <p:spPr bwMode="auto">
          <a:xfrm flipV="1">
            <a:off x="7694614" y="5513388"/>
            <a:ext cx="382587" cy="430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6380164" y="4578350"/>
            <a:ext cx="1228725" cy="93503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6" name="Down Arrow 19"/>
          <p:cNvSpPr>
            <a:spLocks noChangeArrowheads="1"/>
          </p:cNvSpPr>
          <p:nvPr/>
        </p:nvSpPr>
        <p:spPr bwMode="auto">
          <a:xfrm>
            <a:off x="6904038" y="5589589"/>
            <a:ext cx="127000" cy="212725"/>
          </a:xfrm>
          <a:prstGeom prst="downArrow">
            <a:avLst>
              <a:gd name="adj1" fmla="val 50000"/>
              <a:gd name="adj2" fmla="val 5002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" name="TextBox 58">
            <a:extLst>
              <a:ext uri="{FF2B5EF4-FFF2-40B4-BE49-F238E27FC236}">
                <a16:creationId xmlns:a16="http://schemas.microsoft.com/office/drawing/2014/main" id="{FEF8DA1D-730F-62F5-D2E6-B36419AF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031" y="6122320"/>
            <a:ext cx="1624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-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pj</a:t>
            </a:r>
            <a:endParaRPr lang="zh-HK" altLang="en-US" sz="180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1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1703388" y="3200400"/>
            <a:ext cx="8640762" cy="2160588"/>
            <a:chOff x="179388" y="3860800"/>
            <a:chExt cx="8640762" cy="2160588"/>
          </a:xfrm>
        </p:grpSpPr>
        <p:sp>
          <p:nvSpPr>
            <p:cNvPr id="4" name="Oval 3"/>
            <p:cNvSpPr/>
            <p:nvPr/>
          </p:nvSpPr>
          <p:spPr>
            <a:xfrm>
              <a:off x="2339975" y="4508500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4" name="TextBox 4"/>
            <p:cNvSpPr txBox="1">
              <a:spLocks noChangeArrowheads="1"/>
            </p:cNvSpPr>
            <p:nvPr/>
          </p:nvSpPr>
          <p:spPr bwMode="auto">
            <a:xfrm>
              <a:off x="1979613" y="422116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7:00-8:30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79838" y="4149725"/>
              <a:ext cx="360362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6" name="TextBox 6"/>
            <p:cNvSpPr txBox="1">
              <a:spLocks noChangeArrowheads="1"/>
            </p:cNvSpPr>
            <p:nvPr/>
          </p:nvSpPr>
          <p:spPr bwMode="auto">
            <a:xfrm>
              <a:off x="3419475" y="3860800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9:00-10:30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79838" y="5445125"/>
              <a:ext cx="360362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8" name="TextBox 8"/>
            <p:cNvSpPr txBox="1">
              <a:spLocks noChangeArrowheads="1"/>
            </p:cNvSpPr>
            <p:nvPr/>
          </p:nvSpPr>
          <p:spPr bwMode="auto">
            <a:xfrm>
              <a:off x="3419475" y="5157788"/>
              <a:ext cx="1223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8:40-9:30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9975" y="5661025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0" name="TextBox 10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6:00-6:40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1500" y="4437063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2" name="TextBox 12"/>
            <p:cNvSpPr txBox="1">
              <a:spLocks noChangeArrowheads="1"/>
            </p:cNvSpPr>
            <p:nvPr/>
          </p:nvSpPr>
          <p:spPr bwMode="auto">
            <a:xfrm>
              <a:off x="5292725" y="4149725"/>
              <a:ext cx="1439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11:00-13:30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48263" y="5516563"/>
              <a:ext cx="360362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4" name="TextBox 14"/>
            <p:cNvSpPr txBox="1">
              <a:spLocks noChangeArrowheads="1"/>
            </p:cNvSpPr>
            <p:nvPr/>
          </p:nvSpPr>
          <p:spPr bwMode="auto">
            <a:xfrm>
              <a:off x="4787900" y="5229225"/>
              <a:ext cx="1439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10:00-10:30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750" y="5157788"/>
              <a:ext cx="360363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 dirty="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6" name="TextBox 16"/>
            <p:cNvSpPr txBox="1">
              <a:spLocks noChangeArrowheads="1"/>
            </p:cNvSpPr>
            <p:nvPr/>
          </p:nvSpPr>
          <p:spPr bwMode="auto">
            <a:xfrm>
              <a:off x="179388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101013" y="5157788"/>
              <a:ext cx="358775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8" name="TextBox 37"/>
            <p:cNvSpPr txBox="1">
              <a:spLocks noChangeArrowheads="1"/>
            </p:cNvSpPr>
            <p:nvPr/>
          </p:nvSpPr>
          <p:spPr bwMode="auto">
            <a:xfrm>
              <a:off x="7740650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224339" y="3760788"/>
            <a:ext cx="1131887" cy="233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oup 40"/>
          <p:cNvGrpSpPr>
            <a:grpSpLocks/>
          </p:cNvGrpSpPr>
          <p:nvPr/>
        </p:nvGrpSpPr>
        <p:grpSpPr bwMode="auto">
          <a:xfrm>
            <a:off x="2351089" y="3629026"/>
            <a:ext cx="7273925" cy="1960563"/>
            <a:chOff x="827088" y="4329113"/>
            <a:chExt cx="7273925" cy="19605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46138" y="5464175"/>
              <a:ext cx="1493837" cy="377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900113" y="4816476"/>
              <a:ext cx="1492250" cy="520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827088" y="5516562"/>
              <a:ext cx="3167062" cy="773113"/>
            </a:xfrm>
            <a:custGeom>
              <a:avLst/>
              <a:gdLst>
                <a:gd name="connsiteX0" fmla="*/ 0 w 3167270"/>
                <a:gd name="connsiteY0" fmla="*/ 0 h 773043"/>
                <a:gd name="connsiteX1" fmla="*/ 1046922 w 3167270"/>
                <a:gd name="connsiteY1" fmla="*/ 662608 h 773043"/>
                <a:gd name="connsiteX2" fmla="*/ 2637183 w 3167270"/>
                <a:gd name="connsiteY2" fmla="*/ 662608 h 773043"/>
                <a:gd name="connsiteX3" fmla="*/ 3167270 w 3167270"/>
                <a:gd name="connsiteY3" fmla="*/ 304800 h 77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270" h="773043">
                  <a:moveTo>
                    <a:pt x="0" y="0"/>
                  </a:moveTo>
                  <a:cubicBezTo>
                    <a:pt x="303696" y="276086"/>
                    <a:pt x="607392" y="552173"/>
                    <a:pt x="1046922" y="662608"/>
                  </a:cubicBezTo>
                  <a:cubicBezTo>
                    <a:pt x="1486452" y="773043"/>
                    <a:pt x="2283792" y="722243"/>
                    <a:pt x="2637183" y="662608"/>
                  </a:cubicBezTo>
                  <a:cubicBezTo>
                    <a:pt x="2990574" y="602973"/>
                    <a:pt x="3078922" y="453886"/>
                    <a:pt x="3167270" y="3048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700338" y="5753100"/>
              <a:ext cx="1131887" cy="8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00338" y="4456113"/>
              <a:ext cx="1131887" cy="2333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40200" y="5624512"/>
              <a:ext cx="1008063" cy="7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08625" y="4745038"/>
              <a:ext cx="196850" cy="854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00338" y="4689476"/>
              <a:ext cx="2447925" cy="900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40200" y="4329113"/>
              <a:ext cx="1511300" cy="287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96188" y="5013326"/>
              <a:ext cx="4318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308850" y="5516562"/>
              <a:ext cx="792163" cy="433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959475" y="4745038"/>
              <a:ext cx="484188" cy="123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508625" y="5697537"/>
              <a:ext cx="576263" cy="107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0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92388" y="4508500"/>
              <a:ext cx="1368425" cy="11890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140200" y="4724400"/>
              <a:ext cx="1574800" cy="781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2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484438" y="4868863"/>
              <a:ext cx="36512" cy="8731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271" name="Straight Arrow Connector 8"/>
          <p:cNvCxnSpPr>
            <a:cxnSpLocks noChangeShapeType="1"/>
            <a:endCxn id="16" idx="3"/>
          </p:cNvCxnSpPr>
          <p:nvPr/>
        </p:nvCxnSpPr>
        <p:spPr bwMode="auto">
          <a:xfrm flipV="1">
            <a:off x="1828800" y="4803775"/>
            <a:ext cx="287338" cy="37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Straight Arrow Connector 59"/>
          <p:cNvCxnSpPr>
            <a:cxnSpLocks noChangeShapeType="1"/>
          </p:cNvCxnSpPr>
          <p:nvPr/>
        </p:nvCxnSpPr>
        <p:spPr bwMode="auto">
          <a:xfrm>
            <a:off x="9906000" y="4827588"/>
            <a:ext cx="438150" cy="277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Box 14"/>
          <p:cNvSpPr txBox="1">
            <a:spLocks noChangeArrowheads="1"/>
          </p:cNvSpPr>
          <p:nvPr/>
        </p:nvSpPr>
        <p:spPr bwMode="auto">
          <a:xfrm>
            <a:off x="10125076" y="5203825"/>
            <a:ext cx="1228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 err="1">
                <a:latin typeface="Arial" charset="0"/>
                <a:ea typeface="新細明體" charset="-120"/>
              </a:rPr>
              <a:t>k</a:t>
            </a:r>
            <a:r>
              <a:rPr lang="en-US" altLang="zh-HK" sz="1800" i="1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+n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1600200" y="51435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latin typeface="Arial" charset="0"/>
                <a:ea typeface="新細明體" charset="-120"/>
              </a:rPr>
              <a:t>k</a:t>
            </a:r>
            <a:endParaRPr lang="zh-HK" altLang="en-US" sz="1800" i="1" dirty="0">
              <a:latin typeface="Arial" charset="0"/>
              <a:ea typeface="新細明體" charset="-120"/>
            </a:endParaRPr>
          </a:p>
        </p:txBody>
      </p:sp>
      <p:sp>
        <p:nvSpPr>
          <p:cNvPr id="11275" name="Oval 1"/>
          <p:cNvSpPr>
            <a:spLocks noChangeArrowheads="1"/>
          </p:cNvSpPr>
          <p:nvPr/>
        </p:nvSpPr>
        <p:spPr bwMode="auto">
          <a:xfrm>
            <a:off x="6019801" y="5943600"/>
            <a:ext cx="360363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6" name="Oval 56"/>
          <p:cNvSpPr>
            <a:spLocks noChangeArrowheads="1"/>
          </p:cNvSpPr>
          <p:nvPr/>
        </p:nvSpPr>
        <p:spPr bwMode="auto">
          <a:xfrm>
            <a:off x="7427913" y="5943600"/>
            <a:ext cx="36195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cxnSp>
        <p:nvCxnSpPr>
          <p:cNvPr id="11277" name="Straight Arrow Connector 6"/>
          <p:cNvCxnSpPr>
            <a:cxnSpLocks noChangeShapeType="1"/>
            <a:stCxn id="11275" idx="6"/>
            <a:endCxn id="11276" idx="2"/>
          </p:cNvCxnSpPr>
          <p:nvPr/>
        </p:nvCxnSpPr>
        <p:spPr bwMode="auto">
          <a:xfrm>
            <a:off x="6380163" y="6134100"/>
            <a:ext cx="1047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TextBox 8"/>
          <p:cNvSpPr txBox="1">
            <a:spLocks noChangeArrowheads="1"/>
          </p:cNvSpPr>
          <p:nvPr/>
        </p:nvSpPr>
        <p:spPr bwMode="auto">
          <a:xfrm>
            <a:off x="5791201" y="632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10:00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9" name="TextBox 57"/>
          <p:cNvSpPr txBox="1">
            <a:spLocks noChangeArrowheads="1"/>
          </p:cNvSpPr>
          <p:nvPr/>
        </p:nvSpPr>
        <p:spPr bwMode="auto">
          <a:xfrm>
            <a:off x="7310438" y="6324600"/>
            <a:ext cx="766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10:30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0" name="TextBox 58"/>
          <p:cNvSpPr txBox="1">
            <a:spLocks noChangeArrowheads="1"/>
          </p:cNvSpPr>
          <p:nvPr/>
        </p:nvSpPr>
        <p:spPr bwMode="auto">
          <a:xfrm>
            <a:off x="6182519" y="5776548"/>
            <a:ext cx="1624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 err="1">
                <a:latin typeface="Arial" charset="0"/>
                <a:ea typeface="新細明體" charset="-120"/>
              </a:rPr>
              <a:t>Lb</a:t>
            </a:r>
            <a:r>
              <a:rPr lang="en-US" altLang="zh-HK" sz="1800" dirty="0">
                <a:latin typeface="Arial" charset="0"/>
                <a:ea typeface="新細明體" charset="-120"/>
              </a:rPr>
              <a:t>=</a:t>
            </a:r>
            <a:r>
              <a:rPr lang="en-US" altLang="zh-HK" sz="1800" dirty="0" err="1">
                <a:latin typeface="Arial" charset="0"/>
                <a:ea typeface="新細明體" charset="-120"/>
              </a:rPr>
              <a:t>Ub</a:t>
            </a:r>
            <a:r>
              <a:rPr lang="en-US" altLang="zh-HK" sz="1800" dirty="0">
                <a:latin typeface="Arial" charset="0"/>
                <a:ea typeface="新細明體" charset="-120"/>
              </a:rPr>
              <a:t>=1</a:t>
            </a:r>
            <a:endParaRPr lang="zh-HK" altLang="en-US" sz="1800" dirty="0">
              <a:latin typeface="Arial" charset="0"/>
              <a:ea typeface="新細明體" charset="-120"/>
            </a:endParaRPr>
          </a:p>
        </p:txBody>
      </p:sp>
      <p:cxnSp>
        <p:nvCxnSpPr>
          <p:cNvPr id="11281" name="Straight Arrow Connector 12"/>
          <p:cNvCxnSpPr>
            <a:cxnSpLocks noChangeShapeType="1"/>
            <a:endCxn id="11275" idx="1"/>
          </p:cNvCxnSpPr>
          <p:nvPr/>
        </p:nvCxnSpPr>
        <p:spPr bwMode="auto">
          <a:xfrm>
            <a:off x="5554664" y="5802313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59"/>
          <p:cNvCxnSpPr>
            <a:cxnSpLocks noChangeShapeType="1"/>
            <a:endCxn id="11275" idx="2"/>
          </p:cNvCxnSpPr>
          <p:nvPr/>
        </p:nvCxnSpPr>
        <p:spPr bwMode="auto">
          <a:xfrm>
            <a:off x="5405438" y="6122988"/>
            <a:ext cx="614362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Straight Arrow Connector 60"/>
          <p:cNvCxnSpPr>
            <a:cxnSpLocks noChangeShapeType="1"/>
          </p:cNvCxnSpPr>
          <p:nvPr/>
        </p:nvCxnSpPr>
        <p:spPr bwMode="auto">
          <a:xfrm>
            <a:off x="7818439" y="6172200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4" name="Straight Arrow Connector 61"/>
          <p:cNvCxnSpPr>
            <a:cxnSpLocks noChangeShapeType="1"/>
          </p:cNvCxnSpPr>
          <p:nvPr/>
        </p:nvCxnSpPr>
        <p:spPr bwMode="auto">
          <a:xfrm flipV="1">
            <a:off x="7694614" y="5513388"/>
            <a:ext cx="382587" cy="430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6380164" y="4578350"/>
            <a:ext cx="1228725" cy="93503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6" name="Down Arrow 19"/>
          <p:cNvSpPr>
            <a:spLocks noChangeArrowheads="1"/>
          </p:cNvSpPr>
          <p:nvPr/>
        </p:nvSpPr>
        <p:spPr bwMode="auto">
          <a:xfrm>
            <a:off x="6904038" y="5589589"/>
            <a:ext cx="127000" cy="212725"/>
          </a:xfrm>
          <a:prstGeom prst="downArrow">
            <a:avLst>
              <a:gd name="adj1" fmla="val 50000"/>
              <a:gd name="adj2" fmla="val 5002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017A63-0047-2300-7F06-27757F06F185}"/>
              </a:ext>
            </a:extLst>
          </p:cNvPr>
          <p:cNvSpPr/>
          <p:nvPr/>
        </p:nvSpPr>
        <p:spPr bwMode="auto">
          <a:xfrm>
            <a:off x="2009776" y="2470149"/>
            <a:ext cx="360363" cy="3587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zh-HK" dirty="0">
              <a:solidFill>
                <a:srgbClr val="FFFFFF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" name="Straight Arrow Connector 8">
            <a:extLst>
              <a:ext uri="{FF2B5EF4-FFF2-40B4-BE49-F238E27FC236}">
                <a16:creationId xmlns:a16="http://schemas.microsoft.com/office/drawing/2014/main" id="{E84F0BD6-5E9A-B573-EE36-A51FA332BFD9}"/>
              </a:ext>
            </a:extLst>
          </p:cNvPr>
          <p:cNvCxnSpPr>
            <a:cxnSpLocks noChangeShapeType="1"/>
            <a:endCxn id="11316" idx="0"/>
          </p:cNvCxnSpPr>
          <p:nvPr/>
        </p:nvCxnSpPr>
        <p:spPr bwMode="auto">
          <a:xfrm>
            <a:off x="2207420" y="2828924"/>
            <a:ext cx="35718" cy="13795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16">
            <a:extLst>
              <a:ext uri="{FF2B5EF4-FFF2-40B4-BE49-F238E27FC236}">
                <a16:creationId xmlns:a16="http://schemas.microsoft.com/office/drawing/2014/main" id="{C99879AD-DDA9-40F6-0090-9D0ECAA2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50" y="3259138"/>
            <a:ext cx="351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k</a:t>
            </a: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’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4D308A-E713-5400-CD1C-6ADAE9ACE264}"/>
              </a:ext>
            </a:extLst>
          </p:cNvPr>
          <p:cNvCxnSpPr>
            <a:cxnSpLocks noChangeShapeType="1"/>
            <a:endCxn id="11318" idx="0"/>
          </p:cNvCxnSpPr>
          <p:nvPr/>
        </p:nvCxnSpPr>
        <p:spPr bwMode="auto">
          <a:xfrm>
            <a:off x="2370139" y="2634455"/>
            <a:ext cx="7434261" cy="15740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C4D3F98F-A496-3C1F-6349-E3DC1A54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048" y="2807592"/>
            <a:ext cx="556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n-k</a:t>
            </a: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’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219FC-F2FD-9085-1359-8E53ECED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53" y="2070759"/>
            <a:ext cx="312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8">
            <a:extLst>
              <a:ext uri="{FF2B5EF4-FFF2-40B4-BE49-F238E27FC236}">
                <a16:creationId xmlns:a16="http://schemas.microsoft.com/office/drawing/2014/main" id="{75AED736-02E0-70DD-1DAB-D1EEB45D65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0026" y="2281342"/>
            <a:ext cx="527049" cy="345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16">
            <a:extLst>
              <a:ext uri="{FF2B5EF4-FFF2-40B4-BE49-F238E27FC236}">
                <a16:creationId xmlns:a16="http://schemas.microsoft.com/office/drawing/2014/main" id="{A1372ED8-3DFC-18B4-FA48-94DB4FA5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74" y="3262671"/>
            <a:ext cx="922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Cost=b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2CAE3C0-3D5A-E816-08F9-9CB3AB1F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951" y="2887425"/>
            <a:ext cx="922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Cost=0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622A358-5DAC-CA33-8A42-D07ACA01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69" y="4548743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Node 0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7A75AC98-273D-CA4F-F188-A0081B85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129" y="4470148"/>
            <a:ext cx="1191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Node n+1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3EBEA5B-330D-8588-27AF-12EBDD52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2200037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Node d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0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1703388" y="3200400"/>
            <a:ext cx="8640762" cy="2160588"/>
            <a:chOff x="179388" y="3860800"/>
            <a:chExt cx="8640762" cy="2160588"/>
          </a:xfrm>
        </p:grpSpPr>
        <p:sp>
          <p:nvSpPr>
            <p:cNvPr id="4" name="Oval 3"/>
            <p:cNvSpPr/>
            <p:nvPr/>
          </p:nvSpPr>
          <p:spPr>
            <a:xfrm>
              <a:off x="2339975" y="4508500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4" name="TextBox 4"/>
            <p:cNvSpPr txBox="1">
              <a:spLocks noChangeArrowheads="1"/>
            </p:cNvSpPr>
            <p:nvPr/>
          </p:nvSpPr>
          <p:spPr bwMode="auto">
            <a:xfrm>
              <a:off x="1979613" y="4221163"/>
              <a:ext cx="122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7:00-8:30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779838" y="4149725"/>
              <a:ext cx="360362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6" name="TextBox 6"/>
            <p:cNvSpPr txBox="1">
              <a:spLocks noChangeArrowheads="1"/>
            </p:cNvSpPr>
            <p:nvPr/>
          </p:nvSpPr>
          <p:spPr bwMode="auto">
            <a:xfrm>
              <a:off x="3419475" y="3860800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9:00-10:30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779838" y="5445125"/>
              <a:ext cx="360362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08" name="TextBox 8"/>
            <p:cNvSpPr txBox="1">
              <a:spLocks noChangeArrowheads="1"/>
            </p:cNvSpPr>
            <p:nvPr/>
          </p:nvSpPr>
          <p:spPr bwMode="auto">
            <a:xfrm>
              <a:off x="3419475" y="5157788"/>
              <a:ext cx="1223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8:40-9:30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9975" y="5661025"/>
              <a:ext cx="360363" cy="3603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0" name="TextBox 10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1296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6:00-6:40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1500" y="4437063"/>
              <a:ext cx="360363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2" name="TextBox 12"/>
            <p:cNvSpPr txBox="1">
              <a:spLocks noChangeArrowheads="1"/>
            </p:cNvSpPr>
            <p:nvPr/>
          </p:nvSpPr>
          <p:spPr bwMode="auto">
            <a:xfrm>
              <a:off x="5292725" y="4149725"/>
              <a:ext cx="14398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11:00-13:30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148263" y="5516563"/>
              <a:ext cx="360362" cy="36036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4" name="TextBox 14"/>
            <p:cNvSpPr txBox="1">
              <a:spLocks noChangeArrowheads="1"/>
            </p:cNvSpPr>
            <p:nvPr/>
          </p:nvSpPr>
          <p:spPr bwMode="auto">
            <a:xfrm>
              <a:off x="4787900" y="5229225"/>
              <a:ext cx="1439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10:00-10:30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750" y="5157788"/>
              <a:ext cx="360363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 dirty="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6" name="TextBox 16"/>
            <p:cNvSpPr txBox="1">
              <a:spLocks noChangeArrowheads="1"/>
            </p:cNvSpPr>
            <p:nvPr/>
          </p:nvSpPr>
          <p:spPr bwMode="auto">
            <a:xfrm>
              <a:off x="179388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101013" y="5157788"/>
              <a:ext cx="358775" cy="35877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zh-HK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318" name="TextBox 37"/>
            <p:cNvSpPr txBox="1">
              <a:spLocks noChangeArrowheads="1"/>
            </p:cNvSpPr>
            <p:nvPr/>
          </p:nvSpPr>
          <p:spPr bwMode="auto">
            <a:xfrm>
              <a:off x="7740650" y="4868863"/>
              <a:ext cx="1079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Tahoma" pitchFamily="34" charset="0"/>
                  <a:ea typeface="SimSun" pitchFamily="2" charset="-122"/>
                </a:rPr>
                <a:t>depot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224339" y="3760788"/>
            <a:ext cx="1131887" cy="233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oup 40"/>
          <p:cNvGrpSpPr>
            <a:grpSpLocks/>
          </p:cNvGrpSpPr>
          <p:nvPr/>
        </p:nvGrpSpPr>
        <p:grpSpPr bwMode="auto">
          <a:xfrm>
            <a:off x="2351089" y="3629026"/>
            <a:ext cx="7273925" cy="1960563"/>
            <a:chOff x="827088" y="4329113"/>
            <a:chExt cx="7273925" cy="19605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46138" y="5464175"/>
              <a:ext cx="1493837" cy="377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900113" y="4816476"/>
              <a:ext cx="1492250" cy="520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827088" y="5516562"/>
              <a:ext cx="3167062" cy="773113"/>
            </a:xfrm>
            <a:custGeom>
              <a:avLst/>
              <a:gdLst>
                <a:gd name="connsiteX0" fmla="*/ 0 w 3167270"/>
                <a:gd name="connsiteY0" fmla="*/ 0 h 773043"/>
                <a:gd name="connsiteX1" fmla="*/ 1046922 w 3167270"/>
                <a:gd name="connsiteY1" fmla="*/ 662608 h 773043"/>
                <a:gd name="connsiteX2" fmla="*/ 2637183 w 3167270"/>
                <a:gd name="connsiteY2" fmla="*/ 662608 h 773043"/>
                <a:gd name="connsiteX3" fmla="*/ 3167270 w 3167270"/>
                <a:gd name="connsiteY3" fmla="*/ 304800 h 77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7270" h="773043">
                  <a:moveTo>
                    <a:pt x="0" y="0"/>
                  </a:moveTo>
                  <a:cubicBezTo>
                    <a:pt x="303696" y="276086"/>
                    <a:pt x="607392" y="552173"/>
                    <a:pt x="1046922" y="662608"/>
                  </a:cubicBezTo>
                  <a:cubicBezTo>
                    <a:pt x="1486452" y="773043"/>
                    <a:pt x="2283792" y="722243"/>
                    <a:pt x="2637183" y="662608"/>
                  </a:cubicBezTo>
                  <a:cubicBezTo>
                    <a:pt x="2990574" y="602973"/>
                    <a:pt x="3078922" y="453886"/>
                    <a:pt x="3167270" y="3048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700338" y="5753100"/>
              <a:ext cx="1131887" cy="88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00338" y="4456113"/>
              <a:ext cx="1131887" cy="2333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40200" y="5624512"/>
              <a:ext cx="1008063" cy="7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508625" y="4745038"/>
              <a:ext cx="196850" cy="8540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700338" y="4689476"/>
              <a:ext cx="2447925" cy="900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40200" y="4329113"/>
              <a:ext cx="1511300" cy="2873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96188" y="5013326"/>
              <a:ext cx="431800" cy="215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308850" y="5516562"/>
              <a:ext cx="792163" cy="433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959475" y="4745038"/>
              <a:ext cx="484188" cy="123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508625" y="5697537"/>
              <a:ext cx="576263" cy="107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0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92388" y="4508500"/>
              <a:ext cx="1368425" cy="118903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140200" y="4724400"/>
              <a:ext cx="1574800" cy="781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2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484438" y="4868863"/>
              <a:ext cx="36512" cy="8731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271" name="Straight Arrow Connector 8"/>
          <p:cNvCxnSpPr>
            <a:cxnSpLocks noChangeShapeType="1"/>
            <a:endCxn id="16" idx="3"/>
          </p:cNvCxnSpPr>
          <p:nvPr/>
        </p:nvCxnSpPr>
        <p:spPr bwMode="auto">
          <a:xfrm flipV="1">
            <a:off x="1828800" y="4803775"/>
            <a:ext cx="287338" cy="37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Straight Arrow Connector 59"/>
          <p:cNvCxnSpPr>
            <a:cxnSpLocks noChangeShapeType="1"/>
          </p:cNvCxnSpPr>
          <p:nvPr/>
        </p:nvCxnSpPr>
        <p:spPr bwMode="auto">
          <a:xfrm>
            <a:off x="9906000" y="4827588"/>
            <a:ext cx="438150" cy="277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Box 14"/>
          <p:cNvSpPr txBox="1">
            <a:spLocks noChangeArrowheads="1"/>
          </p:cNvSpPr>
          <p:nvPr/>
        </p:nvSpPr>
        <p:spPr bwMode="auto">
          <a:xfrm>
            <a:off x="10125076" y="5203825"/>
            <a:ext cx="1228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 err="1">
                <a:latin typeface="Arial" charset="0"/>
                <a:ea typeface="新細明體" charset="-120"/>
              </a:rPr>
              <a:t>k</a:t>
            </a:r>
            <a:r>
              <a:rPr lang="en-US" altLang="zh-HK" sz="1800" i="1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+n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1600200" y="51435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latin typeface="Arial" charset="0"/>
                <a:ea typeface="新細明體" charset="-120"/>
              </a:rPr>
              <a:t>k</a:t>
            </a:r>
            <a:endParaRPr lang="zh-HK" altLang="en-US" sz="1800" i="1" dirty="0">
              <a:latin typeface="Arial" charset="0"/>
              <a:ea typeface="新細明體" charset="-120"/>
            </a:endParaRPr>
          </a:p>
        </p:txBody>
      </p:sp>
      <p:sp>
        <p:nvSpPr>
          <p:cNvPr id="11275" name="Oval 1"/>
          <p:cNvSpPr>
            <a:spLocks noChangeArrowheads="1"/>
          </p:cNvSpPr>
          <p:nvPr/>
        </p:nvSpPr>
        <p:spPr bwMode="auto">
          <a:xfrm>
            <a:off x="6019801" y="5943600"/>
            <a:ext cx="360363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6" name="Oval 56"/>
          <p:cNvSpPr>
            <a:spLocks noChangeArrowheads="1"/>
          </p:cNvSpPr>
          <p:nvPr/>
        </p:nvSpPr>
        <p:spPr bwMode="auto">
          <a:xfrm>
            <a:off x="7427913" y="5943600"/>
            <a:ext cx="36195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cxnSp>
        <p:nvCxnSpPr>
          <p:cNvPr id="11277" name="Straight Arrow Connector 6"/>
          <p:cNvCxnSpPr>
            <a:cxnSpLocks noChangeShapeType="1"/>
            <a:stCxn id="11275" idx="6"/>
            <a:endCxn id="11276" idx="2"/>
          </p:cNvCxnSpPr>
          <p:nvPr/>
        </p:nvCxnSpPr>
        <p:spPr bwMode="auto">
          <a:xfrm>
            <a:off x="6380163" y="6134100"/>
            <a:ext cx="1047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TextBox 8"/>
          <p:cNvSpPr txBox="1">
            <a:spLocks noChangeArrowheads="1"/>
          </p:cNvSpPr>
          <p:nvPr/>
        </p:nvSpPr>
        <p:spPr bwMode="auto">
          <a:xfrm>
            <a:off x="5791201" y="6324600"/>
            <a:ext cx="76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10:00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79" name="TextBox 57"/>
          <p:cNvSpPr txBox="1">
            <a:spLocks noChangeArrowheads="1"/>
          </p:cNvSpPr>
          <p:nvPr/>
        </p:nvSpPr>
        <p:spPr bwMode="auto">
          <a:xfrm>
            <a:off x="7310438" y="6324600"/>
            <a:ext cx="766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charset="0"/>
                <a:ea typeface="新細明體" charset="-120"/>
              </a:rPr>
              <a:t>10:30</a:t>
            </a: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0" name="TextBox 58"/>
          <p:cNvSpPr txBox="1">
            <a:spLocks noChangeArrowheads="1"/>
          </p:cNvSpPr>
          <p:nvPr/>
        </p:nvSpPr>
        <p:spPr bwMode="auto">
          <a:xfrm>
            <a:off x="6130131" y="5776912"/>
            <a:ext cx="1624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Lb</a:t>
            </a:r>
            <a:r>
              <a:rPr lang="en-US" altLang="zh-HK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=0</a:t>
            </a:r>
            <a:r>
              <a:rPr lang="en-US" altLang="zh-HK" sz="1800" dirty="0">
                <a:latin typeface="Arial" charset="0"/>
                <a:ea typeface="新細明體" charset="-120"/>
              </a:rPr>
              <a:t>,Ub=1</a:t>
            </a:r>
            <a:endParaRPr lang="zh-HK" altLang="en-US" sz="1800" dirty="0">
              <a:latin typeface="Arial" charset="0"/>
              <a:ea typeface="新細明體" charset="-120"/>
            </a:endParaRPr>
          </a:p>
        </p:txBody>
      </p:sp>
      <p:cxnSp>
        <p:nvCxnSpPr>
          <p:cNvPr id="11281" name="Straight Arrow Connector 12"/>
          <p:cNvCxnSpPr>
            <a:cxnSpLocks noChangeShapeType="1"/>
            <a:endCxn id="11275" idx="1"/>
          </p:cNvCxnSpPr>
          <p:nvPr/>
        </p:nvCxnSpPr>
        <p:spPr bwMode="auto">
          <a:xfrm>
            <a:off x="5554664" y="5802313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59"/>
          <p:cNvCxnSpPr>
            <a:cxnSpLocks noChangeShapeType="1"/>
            <a:endCxn id="11275" idx="2"/>
          </p:cNvCxnSpPr>
          <p:nvPr/>
        </p:nvCxnSpPr>
        <p:spPr bwMode="auto">
          <a:xfrm>
            <a:off x="5405438" y="6122988"/>
            <a:ext cx="614362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Straight Arrow Connector 60"/>
          <p:cNvCxnSpPr>
            <a:cxnSpLocks noChangeShapeType="1"/>
          </p:cNvCxnSpPr>
          <p:nvPr/>
        </p:nvCxnSpPr>
        <p:spPr bwMode="auto">
          <a:xfrm>
            <a:off x="7818439" y="6172200"/>
            <a:ext cx="51752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4" name="Straight Arrow Connector 61"/>
          <p:cNvCxnSpPr>
            <a:cxnSpLocks noChangeShapeType="1"/>
          </p:cNvCxnSpPr>
          <p:nvPr/>
        </p:nvCxnSpPr>
        <p:spPr bwMode="auto">
          <a:xfrm flipV="1">
            <a:off x="7694614" y="5513388"/>
            <a:ext cx="382587" cy="430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6380164" y="4578350"/>
            <a:ext cx="1228725" cy="93503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11286" name="Down Arrow 19"/>
          <p:cNvSpPr>
            <a:spLocks noChangeArrowheads="1"/>
          </p:cNvSpPr>
          <p:nvPr/>
        </p:nvSpPr>
        <p:spPr bwMode="auto">
          <a:xfrm>
            <a:off x="6904038" y="5589589"/>
            <a:ext cx="127000" cy="212725"/>
          </a:xfrm>
          <a:prstGeom prst="downArrow">
            <a:avLst>
              <a:gd name="adj1" fmla="val 50000"/>
              <a:gd name="adj2" fmla="val 5002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HK" altLang="en-US" sz="1800">
              <a:latin typeface="Arial" charset="0"/>
              <a:ea typeface="新細明體" charset="-12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017A63-0047-2300-7F06-27757F06F185}"/>
              </a:ext>
            </a:extLst>
          </p:cNvPr>
          <p:cNvSpPr/>
          <p:nvPr/>
        </p:nvSpPr>
        <p:spPr bwMode="auto">
          <a:xfrm>
            <a:off x="2009776" y="2470149"/>
            <a:ext cx="360363" cy="3587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zh-HK" dirty="0">
              <a:solidFill>
                <a:srgbClr val="FFFFFF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" name="Straight Arrow Connector 8">
            <a:extLst>
              <a:ext uri="{FF2B5EF4-FFF2-40B4-BE49-F238E27FC236}">
                <a16:creationId xmlns:a16="http://schemas.microsoft.com/office/drawing/2014/main" id="{E84F0BD6-5E9A-B573-EE36-A51FA332BFD9}"/>
              </a:ext>
            </a:extLst>
          </p:cNvPr>
          <p:cNvCxnSpPr>
            <a:cxnSpLocks noChangeShapeType="1"/>
            <a:endCxn id="11316" idx="0"/>
          </p:cNvCxnSpPr>
          <p:nvPr/>
        </p:nvCxnSpPr>
        <p:spPr bwMode="auto">
          <a:xfrm>
            <a:off x="2207420" y="2828924"/>
            <a:ext cx="35718" cy="13795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16">
            <a:extLst>
              <a:ext uri="{FF2B5EF4-FFF2-40B4-BE49-F238E27FC236}">
                <a16:creationId xmlns:a16="http://schemas.microsoft.com/office/drawing/2014/main" id="{C99879AD-DDA9-40F6-0090-9D0ECAA2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50" y="3259138"/>
            <a:ext cx="351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k</a:t>
            </a: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’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4D308A-E713-5400-CD1C-6ADAE9ACE264}"/>
              </a:ext>
            </a:extLst>
          </p:cNvPr>
          <p:cNvCxnSpPr>
            <a:cxnSpLocks noChangeShapeType="1"/>
            <a:endCxn id="11318" idx="0"/>
          </p:cNvCxnSpPr>
          <p:nvPr/>
        </p:nvCxnSpPr>
        <p:spPr bwMode="auto">
          <a:xfrm>
            <a:off x="2370139" y="2634455"/>
            <a:ext cx="7434261" cy="15740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C4D3F98F-A496-3C1F-6349-E3DC1A54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048" y="2807592"/>
            <a:ext cx="556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n-k</a:t>
            </a: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’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219FC-F2FD-9085-1359-8E53ECED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53" y="2070759"/>
            <a:ext cx="312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8">
            <a:extLst>
              <a:ext uri="{FF2B5EF4-FFF2-40B4-BE49-F238E27FC236}">
                <a16:creationId xmlns:a16="http://schemas.microsoft.com/office/drawing/2014/main" id="{75AED736-02E0-70DD-1DAB-D1EEB45D65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0026" y="2281342"/>
            <a:ext cx="527049" cy="345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58">
            <a:extLst>
              <a:ext uri="{FF2B5EF4-FFF2-40B4-BE49-F238E27FC236}">
                <a16:creationId xmlns:a16="http://schemas.microsoft.com/office/drawing/2014/main" id="{8A9001F1-E49E-EB15-8B44-1CD3A3F4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031" y="6122320"/>
            <a:ext cx="1624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-</a:t>
            </a:r>
            <a:r>
              <a:rPr lang="en-US" altLang="zh-CN" sz="180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pj</a:t>
            </a:r>
            <a:endParaRPr lang="zh-HK" altLang="en-US" sz="180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927CEE1-CCB6-2FD4-E797-50E81AFD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74" y="3262671"/>
            <a:ext cx="922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Cost=b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F324272-1EBD-93B6-5332-A94297C45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951" y="2887425"/>
            <a:ext cx="922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K" sz="180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Cost=0</a:t>
            </a:r>
            <a:endParaRPr lang="zh-HK" altLang="en-US" sz="1800" i="1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6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152</Words>
  <Application>Microsoft Office PowerPoint</Application>
  <PresentationFormat>Widescreen</PresentationFormat>
  <Paragraphs>78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12</cp:revision>
  <dcterms:created xsi:type="dcterms:W3CDTF">2023-08-27T02:01:53Z</dcterms:created>
  <dcterms:modified xsi:type="dcterms:W3CDTF">2023-10-12T12:53:54Z</dcterms:modified>
</cp:coreProperties>
</file>