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4" r:id="rId9"/>
    <p:sldId id="265" r:id="rId10"/>
    <p:sldId id="266" r:id="rId11"/>
    <p:sldId id="262" r:id="rId12"/>
    <p:sldId id="261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21/7/2024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2936"/>
              </p:ext>
            </p:extLst>
          </p:nvPr>
        </p:nvGraphicFramePr>
        <p:xfrm>
          <a:off x="1345709" y="3055818"/>
          <a:ext cx="845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77082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/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2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7652"/>
              </p:ext>
            </p:extLst>
          </p:nvPr>
        </p:nvGraphicFramePr>
        <p:xfrm>
          <a:off x="1307372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6342"/>
              </p:ext>
            </p:extLst>
          </p:nvPr>
        </p:nvGraphicFramePr>
        <p:xfrm>
          <a:off x="1307371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8B4537-69D3-BC45-72B8-3203E9B87855}"/>
              </a:ext>
            </a:extLst>
          </p:cNvPr>
          <p:cNvSpPr txBox="1"/>
          <p:nvPr/>
        </p:nvSpPr>
        <p:spPr>
          <a:xfrm>
            <a:off x="370933" y="4082767"/>
            <a:ext cx="8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</a:t>
            </a:r>
            <a:endParaRPr lang="en-HK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96D06-6356-FDF7-CCC1-3274BC905632}"/>
              </a:ext>
            </a:extLst>
          </p:cNvPr>
          <p:cNvSpPr txBox="1"/>
          <p:nvPr/>
        </p:nvSpPr>
        <p:spPr>
          <a:xfrm>
            <a:off x="540241" y="47325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en-HK" baseline="-25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EC14B-9EBB-DAFB-5531-7AAD9D1D6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78906"/>
              </p:ext>
            </p:extLst>
          </p:nvPr>
        </p:nvGraphicFramePr>
        <p:xfrm>
          <a:off x="2106749" y="1852773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D21D9-000A-2DDC-E926-A3405C490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15592"/>
              </p:ext>
            </p:extLst>
          </p:nvPr>
        </p:nvGraphicFramePr>
        <p:xfrm>
          <a:off x="2106748" y="2504042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D2B8AC-FC5C-4FB6-5CCF-02EDE35C1A91}"/>
              </a:ext>
            </a:extLst>
          </p:cNvPr>
          <p:cNvSpPr txBox="1"/>
          <p:nvPr/>
        </p:nvSpPr>
        <p:spPr>
          <a:xfrm>
            <a:off x="523333" y="1854281"/>
            <a:ext cx="16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 pattern</a:t>
            </a:r>
            <a:endParaRPr lang="en-HK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92607-B060-B3C6-6DF1-A98E47FD098A}"/>
              </a:ext>
            </a:extLst>
          </p:cNvPr>
          <p:cNvSpPr txBox="1"/>
          <p:nvPr/>
        </p:nvSpPr>
        <p:spPr>
          <a:xfrm>
            <a:off x="692641" y="2504042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 pattern</a:t>
            </a:r>
            <a:endParaRPr lang="en-HK" baseline="-25000" dirty="0"/>
          </a:p>
        </p:txBody>
      </p:sp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38171" y="2753712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6495691" y="4743855"/>
            <a:ext cx="1208601" cy="3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5" y="4141188"/>
            <a:ext cx="2117333" cy="602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ACE00-C446-8CC5-E637-B397A6A7E9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4142270"/>
            <a:ext cx="28330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030F-B692-4E58-5462-4230909C4C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56" y="5111870"/>
            <a:ext cx="7279238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3717"/>
              </p:ext>
            </p:extLst>
          </p:nvPr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4768"/>
              </p:ext>
            </p:extLst>
          </p:nvPr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6931564" y="52627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6497039" y="119458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7990416" y="74797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7599871" y="119419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9282649" y="32182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8814837" y="116818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10555897" y="74452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10092274" y="116818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55808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49260"/>
              </p:ext>
            </p:extLst>
          </p:nvPr>
        </p:nvGraphicFramePr>
        <p:xfrm>
          <a:off x="677653" y="581814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5822"/>
              </p:ext>
            </p:extLst>
          </p:nvPr>
        </p:nvGraphicFramePr>
        <p:xfrm>
          <a:off x="677666" y="140131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>
            <a:cxnSpLocks/>
          </p:cNvCxnSpPr>
          <p:nvPr/>
        </p:nvCxnSpPr>
        <p:spPr>
          <a:xfrm>
            <a:off x="2777722" y="987158"/>
            <a:ext cx="0" cy="349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1272649" y="126814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838124" y="193645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2331501" y="148984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1940956" y="193606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3623734" y="106369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3155922" y="191005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4896982" y="148639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4433359" y="191005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159EB9F-29A1-6707-3BFE-43C3281C3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57286"/>
              </p:ext>
            </p:extLst>
          </p:nvPr>
        </p:nvGraphicFramePr>
        <p:xfrm>
          <a:off x="830053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A96EE9-0774-BBD1-D047-1504E9D23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27736"/>
              </p:ext>
            </p:extLst>
          </p:nvPr>
        </p:nvGraphicFramePr>
        <p:xfrm>
          <a:off x="830066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3F816-06A5-0B18-FBF4-16AE13875135}"/>
              </a:ext>
            </a:extLst>
          </p:cNvPr>
          <p:cNvCxnSpPr>
            <a:cxnSpLocks/>
          </p:cNvCxnSpPr>
          <p:nvPr/>
        </p:nvCxnSpPr>
        <p:spPr>
          <a:xfrm>
            <a:off x="1877699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CE068FB2-9D3A-BA5E-956F-FB6C2A8EF310}"/>
              </a:ext>
            </a:extLst>
          </p:cNvPr>
          <p:cNvSpPr/>
          <p:nvPr/>
        </p:nvSpPr>
        <p:spPr>
          <a:xfrm rot="16200000">
            <a:off x="1425049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9B766-C065-4B13-BACD-6A7EB70B0D7B}"/>
              </a:ext>
            </a:extLst>
          </p:cNvPr>
          <p:cNvSpPr txBox="1"/>
          <p:nvPr/>
        </p:nvSpPr>
        <p:spPr>
          <a:xfrm>
            <a:off x="990524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70E58-25C9-8724-AA4A-CA57CA6885C1}"/>
              </a:ext>
            </a:extLst>
          </p:cNvPr>
          <p:cNvSpPr/>
          <p:nvPr/>
        </p:nvSpPr>
        <p:spPr>
          <a:xfrm rot="16200000">
            <a:off x="2483901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74484-799F-D59A-0452-D4BB36DD45EC}"/>
              </a:ext>
            </a:extLst>
          </p:cNvPr>
          <p:cNvSpPr txBox="1"/>
          <p:nvPr/>
        </p:nvSpPr>
        <p:spPr>
          <a:xfrm>
            <a:off x="2093356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2444B63-E885-F8C8-68C4-4F6EA5015051}"/>
              </a:ext>
            </a:extLst>
          </p:cNvPr>
          <p:cNvSpPr/>
          <p:nvPr/>
        </p:nvSpPr>
        <p:spPr>
          <a:xfrm rot="16200000">
            <a:off x="3776134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2B25F-FF4F-7AD0-EC3E-528A8EC172C1}"/>
              </a:ext>
            </a:extLst>
          </p:cNvPr>
          <p:cNvSpPr txBox="1"/>
          <p:nvPr/>
        </p:nvSpPr>
        <p:spPr>
          <a:xfrm>
            <a:off x="3308322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4F30F28-CD68-39F0-E231-B13613A1F91F}"/>
              </a:ext>
            </a:extLst>
          </p:cNvPr>
          <p:cNvSpPr/>
          <p:nvPr/>
        </p:nvSpPr>
        <p:spPr>
          <a:xfrm rot="16200000">
            <a:off x="5049382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FC6E8-E803-92CF-2DDE-082DD3E61B84}"/>
              </a:ext>
            </a:extLst>
          </p:cNvPr>
          <p:cNvSpPr txBox="1"/>
          <p:nvPr/>
        </p:nvSpPr>
        <p:spPr>
          <a:xfrm>
            <a:off x="4585759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25C7E-9771-0228-FEDF-24C07C9DD4A2}"/>
              </a:ext>
            </a:extLst>
          </p:cNvPr>
          <p:cNvCxnSpPr>
            <a:cxnSpLocks/>
          </p:cNvCxnSpPr>
          <p:nvPr/>
        </p:nvCxnSpPr>
        <p:spPr>
          <a:xfrm>
            <a:off x="2737464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1DBD0D-3AF3-71A4-79A3-1B2DABF3DD15}"/>
              </a:ext>
            </a:extLst>
          </p:cNvPr>
          <p:cNvCxnSpPr>
            <a:cxnSpLocks/>
          </p:cNvCxnSpPr>
          <p:nvPr/>
        </p:nvCxnSpPr>
        <p:spPr>
          <a:xfrm>
            <a:off x="4420895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69432CC-4AD3-80EC-4D3A-9B77F825A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25562"/>
              </p:ext>
            </p:extLst>
          </p:nvPr>
        </p:nvGraphicFramePr>
        <p:xfrm>
          <a:off x="6580985" y="33106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8BB7353-00FD-FD69-FCE1-9D8A8529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5249405"/>
              </p:ext>
            </p:extLst>
          </p:nvPr>
        </p:nvGraphicFramePr>
        <p:xfrm>
          <a:off x="6580998" y="41301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96377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49709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9" name="Left Brace 28">
            <a:extLst>
              <a:ext uri="{FF2B5EF4-FFF2-40B4-BE49-F238E27FC236}">
                <a16:creationId xmlns:a16="http://schemas.microsoft.com/office/drawing/2014/main" id="{031550A6-2649-9519-2537-C0502436BCD7}"/>
              </a:ext>
            </a:extLst>
          </p:cNvPr>
          <p:cNvSpPr/>
          <p:nvPr/>
        </p:nvSpPr>
        <p:spPr>
          <a:xfrm rot="16200000">
            <a:off x="7175981" y="39969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9233EDD0-240F-10B7-5151-4E38FFFC3A26}"/>
              </a:ext>
            </a:extLst>
          </p:cNvPr>
          <p:cNvSpPr/>
          <p:nvPr/>
        </p:nvSpPr>
        <p:spPr>
          <a:xfrm rot="16200000">
            <a:off x="8234833" y="42186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6ED5395-59F2-5A0A-8F1A-F62BE8EBD472}"/>
              </a:ext>
            </a:extLst>
          </p:cNvPr>
          <p:cNvSpPr/>
          <p:nvPr/>
        </p:nvSpPr>
        <p:spPr>
          <a:xfrm rot="16200000">
            <a:off x="9527066" y="37925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464B5294-0E14-651B-32D8-C59F249EA86A}"/>
              </a:ext>
            </a:extLst>
          </p:cNvPr>
          <p:cNvSpPr/>
          <p:nvPr/>
        </p:nvSpPr>
        <p:spPr>
          <a:xfrm rot="16200000">
            <a:off x="10800314" y="42152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AAD7E0-4557-E5EC-14CD-7489F5A3DCC6}"/>
              </a:ext>
            </a:extLst>
          </p:cNvPr>
          <p:cNvCxnSpPr>
            <a:cxnSpLocks/>
          </p:cNvCxnSpPr>
          <p:nvPr/>
        </p:nvCxnSpPr>
        <p:spPr>
          <a:xfrm>
            <a:off x="8681054" y="3158230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43E1DE-880D-855A-AE85-9DF786F9C918}"/>
              </a:ext>
            </a:extLst>
          </p:cNvPr>
          <p:cNvCxnSpPr>
            <a:cxnSpLocks/>
          </p:cNvCxnSpPr>
          <p:nvPr/>
        </p:nvCxnSpPr>
        <p:spPr>
          <a:xfrm>
            <a:off x="10364819" y="3158230"/>
            <a:ext cx="15479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50C9E4-7F5F-418A-1EEB-4492BBBF53A0}"/>
              </a:ext>
            </a:extLst>
          </p:cNvPr>
          <p:cNvCxnSpPr>
            <a:cxnSpLocks/>
          </p:cNvCxnSpPr>
          <p:nvPr/>
        </p:nvCxnSpPr>
        <p:spPr>
          <a:xfrm>
            <a:off x="7835361" y="3158230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0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87903"/>
              </p:ext>
            </p:extLst>
          </p:nvPr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8414"/>
              </p:ext>
            </p:extLst>
          </p:nvPr>
        </p:nvGraphicFramePr>
        <p:xfrm>
          <a:off x="6604960" y="403462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3761"/>
              </p:ext>
            </p:extLst>
          </p:nvPr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8187"/>
              </p:ext>
            </p:extLst>
          </p:nvPr>
        </p:nvGraphicFramePr>
        <p:xfrm>
          <a:off x="1031333" y="5003325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632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685149" y="4277791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177"/>
              </p:ext>
            </p:extLst>
          </p:nvPr>
        </p:nvGraphicFramePr>
        <p:xfrm>
          <a:off x="1031333" y="5570512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CF13E4-4FCF-80E4-0E9A-3DA8E85A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8537"/>
              </p:ext>
            </p:extLst>
          </p:nvPr>
        </p:nvGraphicFramePr>
        <p:xfrm>
          <a:off x="6604960" y="461483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863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004"/>
              </p:ext>
            </p:extLst>
          </p:nvPr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29316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5924"/>
              </p:ext>
            </p:extLst>
          </p:nvPr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920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5012"/>
              </p:ext>
            </p:extLst>
          </p:nvPr>
        </p:nvGraphicFramePr>
        <p:xfrm>
          <a:off x="1345709" y="3055818"/>
          <a:ext cx="1690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42656424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4161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5295"/>
              </p:ext>
            </p:extLst>
          </p:nvPr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4658"/>
              </p:ext>
            </p:extLst>
          </p:nvPr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2129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9700"/>
              </p:ext>
            </p:extLst>
          </p:nvPr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91.751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582.302"/>
  <p:tag name="OUTPUTTYPE" val="PNG"/>
  <p:tag name="IGUANATEXVERSION" val="161"/>
  <p:tag name="LATEXADDIN" val="\documentclass{article}&#10;\usepackage{amsmath}&#10;\pagestyle{empty}&#10;\begin{document}&#10;&#10;$$&#10;d^{t}(i,\hat{i}) =&#10;    \underbrace{i + (\hat{i}-i-\delta)P(D_{\hat{i}-i-\delta}^{T-t} \geq X_{\hat{i}-i-\delta}+1)}_{\text{acceptance}} - \underbrace{\hat{i} P(D_{\hat{i}}^{T-t} \geq X_{\hat{i}})}_{\text{rejection}}&#10;$$&#10;&#10;&#10;\end{document}"/>
  <p:tag name="IGUANATEXSIZE" val="20"/>
  <p:tag name="IGUANATEXCURSOR" val="2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1165</TotalTime>
  <Words>344</Words>
  <Application>Microsoft Office PowerPoint</Application>
  <PresentationFormat>Widescreen</PresentationFormat>
  <Paragraphs>145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 New Roman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51</cp:revision>
  <dcterms:created xsi:type="dcterms:W3CDTF">2023-08-27T02:01:53Z</dcterms:created>
  <dcterms:modified xsi:type="dcterms:W3CDTF">2024-07-21T11:03:46Z</dcterms:modified>
</cp:coreProperties>
</file>