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3/1/2024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3" y="2323214"/>
            <a:ext cx="1648046" cy="978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supply is not sufficient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990216" y="2323214"/>
            <a:ext cx="1648046" cy="978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Group-type Control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7811389" y="2323213"/>
            <a:ext cx="1648046" cy="978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Break tie to select one row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4102397" y="2759149"/>
            <a:ext cx="611372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914709" y="2759149"/>
            <a:ext cx="611372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9672085" y="2759149"/>
            <a:ext cx="611372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10496107" y="2323213"/>
            <a:ext cx="1648046" cy="978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Values of stochastic programming 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4102397" y="4107712"/>
            <a:ext cx="611372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134680" y="3166731"/>
            <a:ext cx="1226287" cy="756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Group arrivals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3" y="3847214"/>
            <a:ext cx="1648046" cy="978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The supply is sufficient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990216" y="3842782"/>
            <a:ext cx="1648046" cy="978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Accept directly</a:t>
            </a:r>
            <a:endParaRPr lang="zh-CN" altLang="en-US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59319" y="2913805"/>
            <a:ext cx="611372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7811389" y="3842783"/>
            <a:ext cx="1648046" cy="978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Break tie to select one row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438" y="4107711"/>
            <a:ext cx="611372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914709" y="4217579"/>
            <a:ext cx="611372" cy="22860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87</Words>
  <Application>Microsoft Office PowerPoint</Application>
  <PresentationFormat>宽屏</PresentationFormat>
  <Paragraphs>29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Dynamic Seat Assignment with Social Distancing</vt:lpstr>
      <vt:lpstr>Social Distancing under Pandemic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Z.kang LI</cp:lastModifiedBy>
  <cp:revision>16</cp:revision>
  <dcterms:created xsi:type="dcterms:W3CDTF">2023-08-27T02:01:53Z</dcterms:created>
  <dcterms:modified xsi:type="dcterms:W3CDTF">2024-01-03T13:02:33Z</dcterms:modified>
</cp:coreProperties>
</file>