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4" r:id="rId8"/>
    <p:sldId id="265" r:id="rId9"/>
    <p:sldId id="266" r:id="rId10"/>
    <p:sldId id="262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3/7/2024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20629"/>
              </p:ext>
            </p:extLst>
          </p:nvPr>
        </p:nvGraphicFramePr>
        <p:xfrm>
          <a:off x="677651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786"/>
              </p:ext>
            </p:extLst>
          </p:nvPr>
        </p:nvGraphicFramePr>
        <p:xfrm>
          <a:off x="677650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1" y="4495886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7208538" y="4347780"/>
            <a:ext cx="823558" cy="3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31" y="3854270"/>
            <a:ext cx="2117333" cy="602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AC7CF-EA38-7C8D-6877-5796D39B5D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6" y="3866553"/>
            <a:ext cx="27882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60.255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259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42</cp:revision>
  <dcterms:created xsi:type="dcterms:W3CDTF">2023-08-27T02:01:53Z</dcterms:created>
  <dcterms:modified xsi:type="dcterms:W3CDTF">2024-07-03T12:10:16Z</dcterms:modified>
</cp:coreProperties>
</file>