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9/3/2024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20629"/>
              </p:ext>
            </p:extLst>
          </p:nvPr>
        </p:nvGraphicFramePr>
        <p:xfrm>
          <a:off x="677651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786"/>
              </p:ext>
            </p:extLst>
          </p:nvPr>
        </p:nvGraphicFramePr>
        <p:xfrm>
          <a:off x="677650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104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31</cp:revision>
  <dcterms:created xsi:type="dcterms:W3CDTF">2023-08-27T02:01:53Z</dcterms:created>
  <dcterms:modified xsi:type="dcterms:W3CDTF">2024-03-09T02:52:31Z</dcterms:modified>
</cp:coreProperties>
</file>