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DFFA-CABA-AF47-C1C7-C44466A49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BEF19-1489-C793-F753-EF90B682C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50EE-D324-8D8E-625B-C92232A8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8EE-2B7C-46A2-888D-F500F5F4B27B}" type="datetimeFigureOut">
              <a:rPr lang="en-HK" smtClean="0"/>
              <a:t>20/5/2025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9C85-5318-E661-B407-43F602BC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D3EF8-BE02-9F60-9E3B-C6E5AAB3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469-7FEB-4697-87BE-1183C0CB92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860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1B1F-8824-E798-1BA5-EC29C18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05342-0FE8-BA0C-D627-940E54083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070D7-EDBD-6DF1-B198-C1C0E45D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8EE-2B7C-46A2-888D-F500F5F4B27B}" type="datetimeFigureOut">
              <a:rPr lang="en-HK" smtClean="0"/>
              <a:t>20/5/2025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CBB7-BA67-2AD8-BE37-967C9D55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F13CB-4B77-6E03-03DE-6311852E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469-7FEB-4697-87BE-1183C0CB92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5342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351D4-8078-C322-A869-0D495EFB8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9E755-DD9C-5A73-ED68-86FBA71D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24CCB-A181-616F-5D5A-0402D659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8EE-2B7C-46A2-888D-F500F5F4B27B}" type="datetimeFigureOut">
              <a:rPr lang="en-HK" smtClean="0"/>
              <a:t>20/5/2025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335EC-B15A-7FCF-E17B-2589A22F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CDDD5-EFD4-82FB-6745-3661114C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469-7FEB-4697-87BE-1183C0CB92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3039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6733-98DC-6683-FE7E-91C891CC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8461-9E91-64EE-C55C-EE1B83E8C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E444F-6490-406C-30A2-66C4E39C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8EE-2B7C-46A2-888D-F500F5F4B27B}" type="datetimeFigureOut">
              <a:rPr lang="en-HK" smtClean="0"/>
              <a:t>20/5/2025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D8A39-441D-0041-E9EA-6BB40F78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D8AB0-D4DA-F5D5-1F6E-A7F7A2F9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469-7FEB-4697-87BE-1183C0CB92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932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E80C-A864-C4F5-9068-494BFC4B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AEC06-F3B9-A94D-EF93-D135C9742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49A3-B674-97A5-DB2E-FAF0034A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8EE-2B7C-46A2-888D-F500F5F4B27B}" type="datetimeFigureOut">
              <a:rPr lang="en-HK" smtClean="0"/>
              <a:t>20/5/2025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DEF5-AFBF-6675-5F9E-A9C85955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83903-8EEA-E6D3-7507-4DC709D2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469-7FEB-4697-87BE-1183C0CB92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3933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8142-0583-22D9-C03E-9405D8D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3C3C-BF92-BAC0-D4C2-0234C8A03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B55F8-382A-3F95-49FA-6E20140F3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E016D-CD5E-50EB-519A-7333E08B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8EE-2B7C-46A2-888D-F500F5F4B27B}" type="datetimeFigureOut">
              <a:rPr lang="en-HK" smtClean="0"/>
              <a:t>20/5/2025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51FC4-3199-BF65-6237-2F443C7B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0E7F4-E121-24B9-404D-48CE6AC4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469-7FEB-4697-87BE-1183C0CB92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851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85A9-3E34-F4DC-E31C-A6335BED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86584-6EB7-DC3C-2328-2BBD09E68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9ECB1-5A66-4683-755F-ED2290596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E9D63-99D2-075B-F395-EB8E7C74D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C2610-6C5D-7177-67BB-B2BAE9B23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420DE2-19C0-EE72-8C46-9F22AD88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8EE-2B7C-46A2-888D-F500F5F4B27B}" type="datetimeFigureOut">
              <a:rPr lang="en-HK" smtClean="0"/>
              <a:t>20/5/2025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D9312-D61A-98AC-EAA9-B8912D39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FC1BA-9762-0E2B-50D6-AD95394F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469-7FEB-4697-87BE-1183C0CB92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9324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2E64-72E5-879D-5B54-0D46F3C1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A50DB-FBC3-FFCD-83D8-2FBC37FE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8EE-2B7C-46A2-888D-F500F5F4B27B}" type="datetimeFigureOut">
              <a:rPr lang="en-HK" smtClean="0"/>
              <a:t>20/5/2025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72567-7177-7B28-79F0-7B77564E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DC9AA-65AF-0A2A-7950-EC599B7F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469-7FEB-4697-87BE-1183C0CB92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4169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2760A-FC00-CD20-BD37-C42B17CD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8EE-2B7C-46A2-888D-F500F5F4B27B}" type="datetimeFigureOut">
              <a:rPr lang="en-HK" smtClean="0"/>
              <a:t>20/5/2025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DD284-6727-DD5D-6357-26A4B855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F7A5B-F375-D9E8-A239-9F7DB9CE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469-7FEB-4697-87BE-1183C0CB92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339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2F20-F4AB-0AB0-918E-A0D68353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EC22-F262-EFC0-D260-7D6E21F2D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2ECEB-6377-5B50-D0FC-34683E46C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69C73-71BA-A489-647B-56FC2C99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8EE-2B7C-46A2-888D-F500F5F4B27B}" type="datetimeFigureOut">
              <a:rPr lang="en-HK" smtClean="0"/>
              <a:t>20/5/2025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057BF-96A6-DA8D-C9D4-159DA565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66759-2547-273C-6B99-D01E76FB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469-7FEB-4697-87BE-1183C0CB92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2890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E70F-72BB-3B21-69FA-B2CDD533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D8516-623E-FC4F-8204-A011A3F55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A355-68BA-C924-0367-F0D661AFE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2AE43-0D6E-2E3E-77EA-C5BFC89A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8EE-2B7C-46A2-888D-F500F5F4B27B}" type="datetimeFigureOut">
              <a:rPr lang="en-HK" smtClean="0"/>
              <a:t>20/5/2025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7F631-4E1D-6066-9F33-D54FDEFE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DF70D-2F35-9E08-A6C0-D02D77D6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469-7FEB-4697-87BE-1183C0CB92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0502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B6E09-8463-8112-33D5-41E30136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C97A7-8E31-A658-175E-807D55DD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BEF3-BB00-E503-FFE4-1E18DF07A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B978EE-2B7C-46A2-888D-F500F5F4B27B}" type="datetimeFigureOut">
              <a:rPr lang="en-HK" smtClean="0"/>
              <a:t>20/5/2025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A58B-266A-B568-E171-36F9332A5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635E0-59A7-2E0E-F9EE-573298A5D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9DA469-7FEB-4697-87BE-1183C0CB92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6650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3147-5B17-DD31-2E8D-D7E0B17AC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75E96-4803-0702-CA5E-83516E550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0312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C67A95-AA2F-43CA-E0C8-46C4CC193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34474"/>
              </p:ext>
            </p:extLst>
          </p:nvPr>
        </p:nvGraphicFramePr>
        <p:xfrm>
          <a:off x="1074470" y="1616813"/>
          <a:ext cx="36183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288">
                  <a:extLst>
                    <a:ext uri="{9D8B030D-6E8A-4147-A177-3AD203B41FA5}">
                      <a16:colId xmlns:a16="http://schemas.microsoft.com/office/drawing/2014/main" val="3210011047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278351125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584898247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3539813297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1061461210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17419109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2307881727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265650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8499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CF9AFB-2A0D-8AF0-0896-F8EF544EA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846840"/>
              </p:ext>
            </p:extLst>
          </p:nvPr>
        </p:nvGraphicFramePr>
        <p:xfrm>
          <a:off x="1083103" y="3221323"/>
          <a:ext cx="36183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288">
                  <a:extLst>
                    <a:ext uri="{9D8B030D-6E8A-4147-A177-3AD203B41FA5}">
                      <a16:colId xmlns:a16="http://schemas.microsoft.com/office/drawing/2014/main" val="3210011047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278351125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584898247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3539813297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1061461210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17419109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2307881727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265650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84995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ADA963-268C-B70B-7911-7E1D761F66C7}"/>
              </a:ext>
            </a:extLst>
          </p:cNvPr>
          <p:cNvCxnSpPr/>
          <p:nvPr/>
        </p:nvCxnSpPr>
        <p:spPr>
          <a:xfrm>
            <a:off x="1074469" y="1069675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5B2428-6B93-0450-B087-D1F1BA9D5D41}"/>
              </a:ext>
            </a:extLst>
          </p:cNvPr>
          <p:cNvCxnSpPr/>
          <p:nvPr/>
        </p:nvCxnSpPr>
        <p:spPr>
          <a:xfrm>
            <a:off x="1977367" y="1061048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D77545-4A34-9521-7300-01A728602169}"/>
              </a:ext>
            </a:extLst>
          </p:cNvPr>
          <p:cNvCxnSpPr/>
          <p:nvPr/>
        </p:nvCxnSpPr>
        <p:spPr>
          <a:xfrm>
            <a:off x="2882663" y="1061047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720FA8-4943-BB54-A36F-84C25F9E1FE7}"/>
              </a:ext>
            </a:extLst>
          </p:cNvPr>
          <p:cNvCxnSpPr/>
          <p:nvPr/>
        </p:nvCxnSpPr>
        <p:spPr>
          <a:xfrm>
            <a:off x="3776934" y="1052420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645D18-D622-1114-088A-076144ABC68D}"/>
              </a:ext>
            </a:extLst>
          </p:cNvPr>
          <p:cNvSpPr txBox="1"/>
          <p:nvPr/>
        </p:nvSpPr>
        <p:spPr>
          <a:xfrm>
            <a:off x="619252" y="700343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Original Schedule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FEF88E-AF2D-1D23-8E01-ED54F0845D5E}"/>
              </a:ext>
            </a:extLst>
          </p:cNvPr>
          <p:cNvCxnSpPr/>
          <p:nvPr/>
        </p:nvCxnSpPr>
        <p:spPr>
          <a:xfrm>
            <a:off x="1082626" y="2665557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25A387-BA22-965B-B912-82C60AFF4224}"/>
              </a:ext>
            </a:extLst>
          </p:cNvPr>
          <p:cNvCxnSpPr/>
          <p:nvPr/>
        </p:nvCxnSpPr>
        <p:spPr>
          <a:xfrm>
            <a:off x="1536951" y="2656927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503E53-1E1C-48D2-97A7-7CCD5F763A7F}"/>
              </a:ext>
            </a:extLst>
          </p:cNvPr>
          <p:cNvCxnSpPr/>
          <p:nvPr/>
        </p:nvCxnSpPr>
        <p:spPr>
          <a:xfrm>
            <a:off x="2890820" y="2665555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F5AA62-8978-5A8F-EFA5-FC75B37C80F7}"/>
              </a:ext>
            </a:extLst>
          </p:cNvPr>
          <p:cNvCxnSpPr/>
          <p:nvPr/>
        </p:nvCxnSpPr>
        <p:spPr>
          <a:xfrm>
            <a:off x="4250917" y="2665552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427EC8-D8FD-EBA9-C270-17BCD7CF1AC3}"/>
              </a:ext>
            </a:extLst>
          </p:cNvPr>
          <p:cNvSpPr txBox="1"/>
          <p:nvPr/>
        </p:nvSpPr>
        <p:spPr>
          <a:xfrm>
            <a:off x="619252" y="2202672"/>
            <a:ext cx="280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Unequal Interval </a:t>
            </a:r>
            <a:r>
              <a:rPr lang="en-HK" dirty="0"/>
              <a:t>Schedule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AB968C-3110-49CC-737B-9E1CF97D3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43583"/>
              </p:ext>
            </p:extLst>
          </p:nvPr>
        </p:nvGraphicFramePr>
        <p:xfrm>
          <a:off x="5436549" y="1597427"/>
          <a:ext cx="36183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288">
                  <a:extLst>
                    <a:ext uri="{9D8B030D-6E8A-4147-A177-3AD203B41FA5}">
                      <a16:colId xmlns:a16="http://schemas.microsoft.com/office/drawing/2014/main" val="3210011047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278351125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584898247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3539813297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1061461210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17419109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2307881727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265650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84995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A15CB2-FD8F-C616-D2AE-52A069DED415}"/>
              </a:ext>
            </a:extLst>
          </p:cNvPr>
          <p:cNvCxnSpPr/>
          <p:nvPr/>
        </p:nvCxnSpPr>
        <p:spPr>
          <a:xfrm>
            <a:off x="5436549" y="1072557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A2A8D3-EF17-E705-680C-2153400FD9F9}"/>
              </a:ext>
            </a:extLst>
          </p:cNvPr>
          <p:cNvCxnSpPr/>
          <p:nvPr/>
        </p:nvCxnSpPr>
        <p:spPr>
          <a:xfrm>
            <a:off x="6329863" y="1072556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9B35D4-DE43-3937-984B-B3F55025C7C4}"/>
              </a:ext>
            </a:extLst>
          </p:cNvPr>
          <p:cNvCxnSpPr/>
          <p:nvPr/>
        </p:nvCxnSpPr>
        <p:spPr>
          <a:xfrm>
            <a:off x="7243308" y="1072555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E0E7E4-D3D3-C5AB-6B61-C1DB91AB6514}"/>
              </a:ext>
            </a:extLst>
          </p:cNvPr>
          <p:cNvCxnSpPr/>
          <p:nvPr/>
        </p:nvCxnSpPr>
        <p:spPr>
          <a:xfrm>
            <a:off x="9041915" y="1072554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4F644D-74BD-B057-7230-2E143B858233}"/>
              </a:ext>
            </a:extLst>
          </p:cNvPr>
          <p:cNvCxnSpPr/>
          <p:nvPr/>
        </p:nvCxnSpPr>
        <p:spPr>
          <a:xfrm>
            <a:off x="8139014" y="1072553"/>
            <a:ext cx="0" cy="4313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21B32E-D98E-593B-48D3-4928C20C559C}"/>
              </a:ext>
            </a:extLst>
          </p:cNvPr>
          <p:cNvCxnSpPr/>
          <p:nvPr/>
        </p:nvCxnSpPr>
        <p:spPr>
          <a:xfrm>
            <a:off x="8338857" y="1288213"/>
            <a:ext cx="508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FECB3A-7552-E091-BC5B-DF7DFD1A3BA2}"/>
              </a:ext>
            </a:extLst>
          </p:cNvPr>
          <p:cNvSpPr txBox="1"/>
          <p:nvPr/>
        </p:nvSpPr>
        <p:spPr>
          <a:xfrm>
            <a:off x="4981332" y="69970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Reschedule</a:t>
            </a:r>
            <a:endParaRPr lang="en-HK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A65871-0E64-03F7-8E16-59FFCAA1AB21}"/>
              </a:ext>
            </a:extLst>
          </p:cNvPr>
          <p:cNvCxnSpPr>
            <a:cxnSpLocks/>
          </p:cNvCxnSpPr>
          <p:nvPr/>
        </p:nvCxnSpPr>
        <p:spPr>
          <a:xfrm flipV="1">
            <a:off x="6426026" y="2045815"/>
            <a:ext cx="172529" cy="603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B85F86D-8DF2-B8F6-9B09-C7B801FF3658}"/>
              </a:ext>
            </a:extLst>
          </p:cNvPr>
          <p:cNvSpPr txBox="1"/>
          <p:nvPr/>
        </p:nvSpPr>
        <p:spPr>
          <a:xfrm>
            <a:off x="5765975" y="2649551"/>
            <a:ext cx="191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E</a:t>
            </a:r>
            <a:r>
              <a:rPr lang="en-HK" dirty="0">
                <a:effectLst/>
              </a:rPr>
              <a:t>mergency</a:t>
            </a:r>
            <a:r>
              <a:rPr lang="en-US" altLang="zh-CN" dirty="0"/>
              <a:t> or VIP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0689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 Zikang</dc:creator>
  <cp:lastModifiedBy>LI Zikang</cp:lastModifiedBy>
  <cp:revision>4</cp:revision>
  <dcterms:created xsi:type="dcterms:W3CDTF">2025-05-19T04:32:02Z</dcterms:created>
  <dcterms:modified xsi:type="dcterms:W3CDTF">2025-05-20T04:07:07Z</dcterms:modified>
</cp:coreProperties>
</file>