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49EA7-5CCD-23EA-3D2F-45FE1EE709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5BCFA-63A8-1DFB-79BB-DAC272A6E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AB65F-E7BC-9E05-BFD7-536D95A07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CB18-CD99-470E-86AC-0EA284604D0E}" type="datetimeFigureOut">
              <a:rPr lang="en-HK" smtClean="0"/>
              <a:t>3/2/2023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1CCFD-D7D6-B211-6ABE-131B397CC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5C922-98D5-2DEB-9B5A-3164AF080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0A70-8264-42B8-A7DA-3A98F2228C1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9729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C54E4-1784-CFDB-25B6-B8D3C34F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A3AB1-7CAE-26FD-8A41-D502D84FB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6ED-1343-D58D-2221-B8FE3EA80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CB18-CD99-470E-86AC-0EA284604D0E}" type="datetimeFigureOut">
              <a:rPr lang="en-HK" smtClean="0"/>
              <a:t>3/2/2023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4ADE2-A980-EC7D-A942-072D0346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E70BF-C2C7-2EAB-5137-832C78B71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0A70-8264-42B8-A7DA-3A98F2228C1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42458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315FE5-9665-9866-9F5D-0AFCA31200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ECD2F-7116-3667-2200-C7F4D2A125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55C70-7B68-BBBC-D155-064C75446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CB18-CD99-470E-86AC-0EA284604D0E}" type="datetimeFigureOut">
              <a:rPr lang="en-HK" smtClean="0"/>
              <a:t>3/2/2023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9610B-B067-0687-5FAA-3DB9BAE4B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2BB0B-7819-3556-1BC7-C66384B43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0A70-8264-42B8-A7DA-3A98F2228C1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97402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4215C-1DD2-1354-E9D4-F77FCD4C6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7FAB8-2370-8F9C-DEE1-953664DA6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9B664-472D-3B94-A0AA-1DAAF233D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CB18-CD99-470E-86AC-0EA284604D0E}" type="datetimeFigureOut">
              <a:rPr lang="en-HK" smtClean="0"/>
              <a:t>3/2/2023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0D41A6-7ECF-A9BB-D859-61F66C2CA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AB659-4BC8-9AEE-2783-BCFF9FBE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0A70-8264-42B8-A7DA-3A98F2228C1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22794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8861F-87C8-D60E-961A-628D7A5D8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7CBB3-EAD9-BFD2-51C1-664BAEF1E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9625A-D586-DBE9-C758-9CBF60B37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CB18-CD99-470E-86AC-0EA284604D0E}" type="datetimeFigureOut">
              <a:rPr lang="en-HK" smtClean="0"/>
              <a:t>3/2/2023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87DD8-D98B-23EC-7E1A-27B03B2F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85324-6822-17D2-3687-0F0D08D88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0A70-8264-42B8-A7DA-3A98F2228C1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939319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830D8-64AC-9B40-7CAC-C5C12C0C1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86077-C30D-B2B8-8D25-EF251375F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537D0-5581-1CE8-38DC-33940D0FC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88BB2-3A24-5A42-2736-8B0BACB0D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CB18-CD99-470E-86AC-0EA284604D0E}" type="datetimeFigureOut">
              <a:rPr lang="en-HK" smtClean="0"/>
              <a:t>3/2/2023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7B7B3-3AE9-F257-06EF-A431F8E81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16F03-5C37-608A-5455-8EB48DCA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0A70-8264-42B8-A7DA-3A98F2228C1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4625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E9092-5F54-53F3-3603-02273FB97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6056FA-E8E5-E40A-45C6-430701EA3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1BF830-F07F-FD26-36DC-A324CFBD2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50CD07-A70A-16DA-D3CA-ED5A09B10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87A77F-80F3-9115-B838-A35F545F4C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F74591-00DC-0346-A30A-000057641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CB18-CD99-470E-86AC-0EA284604D0E}" type="datetimeFigureOut">
              <a:rPr lang="en-HK" smtClean="0"/>
              <a:t>3/2/2023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4F8D7-470D-D507-40B4-7D00A78E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998F6F-0AC2-DBC0-9E8A-32127BC8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0A70-8264-42B8-A7DA-3A98F2228C1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193861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DCAF4-F071-E335-1ACB-62E349612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B1E267-DFB9-AB33-09C4-597C3EA5B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CB18-CD99-470E-86AC-0EA284604D0E}" type="datetimeFigureOut">
              <a:rPr lang="en-HK" smtClean="0"/>
              <a:t>3/2/2023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6336E-BB49-272D-2F72-86A271D2F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A80A7A-53E1-C630-E152-B1E63D08A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0A70-8264-42B8-A7DA-3A98F2228C1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88481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1047C9-DEC3-8648-7456-A700E21FC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CB18-CD99-470E-86AC-0EA284604D0E}" type="datetimeFigureOut">
              <a:rPr lang="en-HK" smtClean="0"/>
              <a:t>3/2/2023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CFB80E-42DE-938B-1FAA-1E3CA55C7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E5995-35C4-F336-D1E1-587461408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0A70-8264-42B8-A7DA-3A98F2228C1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30593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0AF62-F345-4A67-85C8-8C11D22A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FAAA0-241D-788D-6C94-8F3F529F7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A618A-40D9-7A1F-A7BA-4106EC5F9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EE567-96F4-2C44-C315-448B63D4F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CB18-CD99-470E-86AC-0EA284604D0E}" type="datetimeFigureOut">
              <a:rPr lang="en-HK" smtClean="0"/>
              <a:t>3/2/2023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650173-8849-A3E4-A3E0-BBE5E2CF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114A5-A232-AC2A-704A-2FB88A58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0A70-8264-42B8-A7DA-3A98F2228C1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69883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E352-6FE5-231A-1861-93D2BD332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DAEEA5-0A53-CD3E-3FD9-A7EEC7A700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225E6-EE8D-319C-772C-B136BC6150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96D43-EB99-75EA-4B51-F22D54A6E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0CB18-CD99-470E-86AC-0EA284604D0E}" type="datetimeFigureOut">
              <a:rPr lang="en-HK" smtClean="0"/>
              <a:t>3/2/2023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A8303D-0C5C-CBED-F47D-C03C3A75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7BCDF8-6752-1BA2-5303-E72BA8B0E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40A70-8264-42B8-A7DA-3A98F2228C1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85565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805074-0261-D630-3CC5-60D7B98CB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0F3BB-739F-233D-9958-5D5F956EA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0B698-A2AE-B48A-8E77-002AB3401C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0CB18-CD99-470E-86AC-0EA284604D0E}" type="datetimeFigureOut">
              <a:rPr lang="en-HK" smtClean="0"/>
              <a:t>3/2/2023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86922-E310-5BE2-D5E8-234DA7908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4230E-EF62-CA93-8B28-A4A771CC8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40A70-8264-42B8-A7DA-3A98F2228C11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07257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7631A5-5B7F-0A8F-E80D-96BA09779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74774"/>
              </p:ext>
            </p:extLst>
          </p:nvPr>
        </p:nvGraphicFramePr>
        <p:xfrm>
          <a:off x="677653" y="65944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E220C8-F22C-3F85-4AA0-A86CEABEB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848098"/>
              </p:ext>
            </p:extLst>
          </p:nvPr>
        </p:nvGraphicFramePr>
        <p:xfrm>
          <a:off x="6336581" y="659448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F963AD-EB44-C24B-E373-6295B079DF1D}"/>
              </a:ext>
            </a:extLst>
          </p:cNvPr>
          <p:cNvCxnSpPr/>
          <p:nvPr/>
        </p:nvCxnSpPr>
        <p:spPr>
          <a:xfrm>
            <a:off x="5124091" y="844868"/>
            <a:ext cx="971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233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 Zikang</dc:creator>
  <cp:lastModifiedBy>LI Zikang</cp:lastModifiedBy>
  <cp:revision>1</cp:revision>
  <dcterms:created xsi:type="dcterms:W3CDTF">2023-02-03T07:14:06Z</dcterms:created>
  <dcterms:modified xsi:type="dcterms:W3CDTF">2023-02-03T07:44:50Z</dcterms:modified>
</cp:coreProperties>
</file>