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4" r:id="rId9"/>
    <p:sldId id="265" r:id="rId10"/>
    <p:sldId id="266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12/7/2024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2936"/>
              </p:ext>
            </p:extLst>
          </p:nvPr>
        </p:nvGraphicFramePr>
        <p:xfrm>
          <a:off x="1345709" y="3055818"/>
          <a:ext cx="845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77082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/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7652"/>
              </p:ext>
            </p:extLst>
          </p:nvPr>
        </p:nvGraphicFramePr>
        <p:xfrm>
          <a:off x="1307372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6342"/>
              </p:ext>
            </p:extLst>
          </p:nvPr>
        </p:nvGraphicFramePr>
        <p:xfrm>
          <a:off x="1307371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8B4537-69D3-BC45-72B8-3203E9B87855}"/>
              </a:ext>
            </a:extLst>
          </p:cNvPr>
          <p:cNvSpPr txBox="1"/>
          <p:nvPr/>
        </p:nvSpPr>
        <p:spPr>
          <a:xfrm>
            <a:off x="370933" y="4082767"/>
            <a:ext cx="8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</a:t>
            </a:r>
            <a:endParaRPr lang="en-HK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96D06-6356-FDF7-CCC1-3274BC905632}"/>
              </a:ext>
            </a:extLst>
          </p:cNvPr>
          <p:cNvSpPr txBox="1"/>
          <p:nvPr/>
        </p:nvSpPr>
        <p:spPr>
          <a:xfrm>
            <a:off x="540241" y="47325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en-HK" baseline="-25000" dirty="0"/>
          </a:p>
        </p:txBody>
      </p:sp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38171" y="2753712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6495691" y="4743855"/>
            <a:ext cx="1208601" cy="3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5" y="4141188"/>
            <a:ext cx="2117333" cy="602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ACE00-C446-8CC5-E637-B397A6A7E9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4142270"/>
            <a:ext cx="28330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030F-B692-4E58-5462-4230909C4C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56" y="5111870"/>
            <a:ext cx="7279238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3717"/>
              </p:ext>
            </p:extLst>
          </p:nvPr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4768"/>
              </p:ext>
            </p:extLst>
          </p:nvPr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6931564" y="52627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6497039" y="119458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7990416" y="74797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7599871" y="119419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9282649" y="32182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8814837" y="116818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10555897" y="74452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10092274" y="116818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5808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49260"/>
              </p:ext>
            </p:extLst>
          </p:nvPr>
        </p:nvGraphicFramePr>
        <p:xfrm>
          <a:off x="677653" y="581814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5822"/>
              </p:ext>
            </p:extLst>
          </p:nvPr>
        </p:nvGraphicFramePr>
        <p:xfrm>
          <a:off x="677666" y="140131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>
            <a:cxnSpLocks/>
          </p:cNvCxnSpPr>
          <p:nvPr/>
        </p:nvCxnSpPr>
        <p:spPr>
          <a:xfrm>
            <a:off x="2777722" y="987158"/>
            <a:ext cx="0" cy="349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1272649" y="126814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838124" y="193645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2331501" y="148984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1940956" y="193606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3623734" y="106369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3155922" y="191005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4896982" y="148639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4433359" y="191005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600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87903"/>
              </p:ext>
            </p:extLst>
          </p:nvPr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8414"/>
              </p:ext>
            </p:extLst>
          </p:nvPr>
        </p:nvGraphicFramePr>
        <p:xfrm>
          <a:off x="6604960" y="403462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3761"/>
              </p:ext>
            </p:extLst>
          </p:nvPr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8187"/>
              </p:ext>
            </p:extLst>
          </p:nvPr>
        </p:nvGraphicFramePr>
        <p:xfrm>
          <a:off x="1031333" y="5003325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632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685149" y="4277791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177"/>
              </p:ext>
            </p:extLst>
          </p:nvPr>
        </p:nvGraphicFramePr>
        <p:xfrm>
          <a:off x="1031333" y="5570512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CF13E4-4FCF-80E4-0E9A-3DA8E85A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8537"/>
              </p:ext>
            </p:extLst>
          </p:nvPr>
        </p:nvGraphicFramePr>
        <p:xfrm>
          <a:off x="6604960" y="461483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863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004"/>
              </p:ext>
            </p:extLst>
          </p:nvPr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29316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5924"/>
              </p:ext>
            </p:extLst>
          </p:nvPr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920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5012"/>
              </p:ext>
            </p:extLst>
          </p:nvPr>
        </p:nvGraphicFramePr>
        <p:xfrm>
          <a:off x="1345709" y="3055818"/>
          <a:ext cx="1690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42656424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4161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5295"/>
              </p:ext>
            </p:extLst>
          </p:nvPr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4658"/>
              </p:ext>
            </p:extLst>
          </p:nvPr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2129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9700"/>
              </p:ext>
            </p:extLst>
          </p:nvPr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91.751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582.302"/>
  <p:tag name="OUTPUTTYPE" val="PNG"/>
  <p:tag name="IGUANATEXVERSION" val="161"/>
  <p:tag name="LATEXADDIN" val="\documentclass{article}&#10;\usepackage{amsmath}&#10;\pagestyle{empty}&#10;\begin{document}&#10;&#10;$$&#10;d^{t}(i,\hat{i}) =&#10;    \underbrace{i + (\hat{i}-i-\delta)P(D_{\hat{i}-i-\delta}^{T-t} \geq X_{\hat{i}-i-\delta}+1)}_{\text{acceptance}} - \underbrace{\hat{i} P(D_{\hat{i}}^{T-t} \geq X_{\hat{i}})}_{\text{rejection}}&#10;$$&#10;&#10;&#10;\end{document}"/>
  <p:tag name="IGUANATEXSIZE" val="20"/>
  <p:tag name="IGUANATEXCURSOR" val="2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290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47</cp:revision>
  <dcterms:created xsi:type="dcterms:W3CDTF">2023-08-27T02:01:53Z</dcterms:created>
  <dcterms:modified xsi:type="dcterms:W3CDTF">2024-07-12T04:27:48Z</dcterms:modified>
</cp:coreProperties>
</file>