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4/1/2024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98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21</cp:revision>
  <dcterms:created xsi:type="dcterms:W3CDTF">2023-08-27T02:01:53Z</dcterms:created>
  <dcterms:modified xsi:type="dcterms:W3CDTF">2024-01-04T05:16:11Z</dcterms:modified>
</cp:coreProperties>
</file>