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4" r:id="rId9"/>
    <p:sldId id="265" r:id="rId10"/>
    <p:sldId id="266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14/7/2024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906"/>
              </p:ext>
            </p:extLst>
          </p:nvPr>
        </p:nvGraphicFramePr>
        <p:xfrm>
          <a:off x="2106749" y="1852773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15592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854281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6497039" y="119458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7599871" y="119419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8814837" y="116818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10092274" y="116818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323</Words>
  <Application>Microsoft Office PowerPoint</Application>
  <PresentationFormat>Widescreen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49</cp:revision>
  <dcterms:created xsi:type="dcterms:W3CDTF">2023-08-27T02:01:53Z</dcterms:created>
  <dcterms:modified xsi:type="dcterms:W3CDTF">2024-07-14T10:05:59Z</dcterms:modified>
</cp:coreProperties>
</file>