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240E-F1A6-4A91-967F-8E68706835E0}" type="datetimeFigureOut">
              <a:rPr lang="en-HK" smtClean="0"/>
              <a:t>27/8/2023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BE6B9-C1A7-49EF-8305-957896924F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183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https://www.info.gov.hk/gia/general/202204/15/P2022041500474.htm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BE6B9-C1A7-49EF-8305-957896924F5D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4681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A7E5-B597-28DA-280D-102E5F992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ED04-883C-3D4C-6A6C-F8F238D24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87C4F-CA60-2D79-85E5-21E00EA8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27/8/2023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1F55A-A0F0-9B80-BD61-B87F6BB1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6119-65B3-0285-36D5-23C7A90F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4766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5E3D-B589-917C-098B-247DC0B6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A8BF0-3EEE-AB11-BE57-AF78059C8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7209C-70DC-9A4E-5A89-70E8BF3E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27/8/2023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BEC2E-A637-FBAD-AB86-7FB72057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CCDE7-BF47-ECEE-A70D-F471ED77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6698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0C7AA-8D02-A61D-A985-CA2A462E9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BC21C-5DBC-B033-EC36-3DB3E59C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9AE69-CCBF-2964-40E5-2C57FCD2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27/8/2023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B1D9-706A-3D30-BCDB-3FD0E988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07B1-F513-D25F-F48E-2D5970A4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4512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FBE8-631C-0338-2344-83589FB0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5C0D-5AA4-4062-751E-2612459C3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83845-A3D1-D3B1-3598-96039BC9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27/8/2023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A7AA8-A166-F91F-FBFF-3ACE1ED9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78AB2-8D0D-08A8-C822-8F5FEA1D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381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AEFA-8964-73F1-BDF5-661A01BF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BA5B3-E8EF-735B-931E-448AC99E0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5DDE-DD2B-136E-6C3C-1D11501E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27/8/2023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1646-6E13-6497-20D3-28DE611E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829DB-9D6D-CBD4-1AFC-B8F7E3C3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2300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C8D5-9420-B808-424D-28342909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841E-06DE-87A8-90D8-0FB40178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61E86-3D10-2726-B0BA-656BEFD77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CFEB-2DD6-CEC0-1C64-E656A9E8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27/8/2023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DF01E-0E09-F0F6-0E7C-DB522F5C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404E7-DCB7-FAB8-EF8E-2D4154FD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5880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0261-E2E1-A8EE-4A63-B25554F3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333D-37FD-9F87-15B3-7A80C774E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B67B1-D6B9-4F96-C151-830F13D92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25F6A-A54D-5477-DBA6-62394590E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20D42-EA8A-1CE6-195C-2CAC0DC04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D845B-307D-CB63-0D13-B23DC9BD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27/8/2023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AC451-73FF-B163-369F-A99B218E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867BC-6BCA-3436-1EA5-957E5B8F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9538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4D5C-56AD-C096-D0AA-29828D10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815DD-A9E9-0E54-8DC0-15730441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27/8/2023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3D89B-A3ED-E855-7879-5C3AF58A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F0C33-2299-780E-922D-F90736DD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7643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206D-EADC-BE67-7C76-2C97751F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27/8/2023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4529C-DCAC-43A6-9857-AFF264AF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33743-7709-0941-3EC9-42D15ED4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5602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2587-58DB-AC31-6F63-562973B5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AFA1-7FF3-4C94-DB86-5CA8CC04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D062A-2C4C-3B7F-1EE5-60A2FEA80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96D6E-1964-7962-A660-46BD87D5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27/8/2023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4B1E8-922C-6850-2C69-C4EB470C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095C4-628B-5759-EB5D-DABB600B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845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DD65-95F3-5F8A-3373-F895D196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B571C-4800-2E0A-F494-82C165116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6B3B-D25C-E11A-24C5-E27073269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B2DE-3EEF-3626-6E68-27940B3A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27/8/2023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BF67-0D08-CB24-3948-CF122E77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98604-E653-1724-E450-EA242456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580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02D80-164A-70EF-A6F6-6EEF23E8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53F8D-B965-BC72-484A-68F267986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82E03-5C32-DB3D-8EF7-57A3FF9EF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2AB9F-F8D6-4D84-8C93-94B520C5C2D5}" type="datetimeFigureOut">
              <a:rPr lang="en-HK" smtClean="0"/>
              <a:t>27/8/2023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B7B2-4D3B-DD31-2F98-7C8EF5835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B1674-0A0A-1D34-022F-EC4BCB644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4106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B7BE-6BCE-E3CF-1497-ADB6507D1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Seat Assignment with Social Distancing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5D9B3-1E9F-40D9-28FE-C56283D95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/>
              <a:t>IEDA</a:t>
            </a:r>
          </a:p>
        </p:txBody>
      </p:sp>
    </p:spTree>
    <p:extLst>
      <p:ext uri="{BB962C8B-B14F-4D97-AF65-F5344CB8AC3E}">
        <p14:creationId xmlns:p14="http://schemas.microsoft.com/office/powerpoint/2010/main" val="120280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12DE-44C6-FA3C-6E0B-3E8B89D22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59" y="105459"/>
            <a:ext cx="6811731" cy="762421"/>
          </a:xfrm>
        </p:spPr>
        <p:txBody>
          <a:bodyPr anchor="b">
            <a:normAutofit/>
          </a:bodyPr>
          <a:lstStyle/>
          <a:p>
            <a:r>
              <a:rPr lang="en-HK" sz="3200" dirty="0"/>
              <a:t>Social Distancing under Pandemic</a:t>
            </a:r>
          </a:p>
        </p:txBody>
      </p:sp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D8ACECD1-D14C-7709-8BCD-2551B54745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958082" y="541311"/>
            <a:ext cx="4020093" cy="2517245"/>
          </a:xfrm>
          <a:prstGeom prst="rect">
            <a:avLst/>
          </a:prstGeom>
        </p:spPr>
      </p:pic>
      <p:pic>
        <p:nvPicPr>
          <p:cNvPr id="7" name="Picture 6" descr="A group of stuffed toys in a movie theater&#10;&#10;Description automatically generated">
            <a:extLst>
              <a:ext uri="{FF2B5EF4-FFF2-40B4-BE49-F238E27FC236}">
                <a16:creationId xmlns:a16="http://schemas.microsoft.com/office/drawing/2014/main" id="{ED56307B-4005-5D03-9A28-D5F6374878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838"/>
          <a:stretch/>
        </p:blipFill>
        <p:spPr>
          <a:xfrm>
            <a:off x="7948749" y="3418877"/>
            <a:ext cx="4020093" cy="25172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902155-6ACB-B5D9-8D97-EDDF2B4A481B}"/>
              </a:ext>
            </a:extLst>
          </p:cNvPr>
          <p:cNvSpPr txBox="1"/>
          <p:nvPr/>
        </p:nvSpPr>
        <p:spPr>
          <a:xfrm>
            <a:off x="428722" y="1219244"/>
            <a:ext cx="6633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Governments issued the policy about social distancing constraint.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Theater tickets booking: assign to seat.</a:t>
            </a:r>
            <a:endParaRPr lang="en-HK" sz="1800" dirty="0"/>
          </a:p>
          <a:p>
            <a:endParaRPr lang="en-HK" dirty="0"/>
          </a:p>
        </p:txBody>
      </p:sp>
      <p:pic>
        <p:nvPicPr>
          <p:cNvPr id="60" name="Picture 59" descr="A text on a white background&#10;&#10;Description automatically generated">
            <a:extLst>
              <a:ext uri="{FF2B5EF4-FFF2-40B4-BE49-F238E27FC236}">
                <a16:creationId xmlns:a16="http://schemas.microsoft.com/office/drawing/2014/main" id="{722991C7-E828-473C-49DE-7BC37837C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7" y="4200899"/>
            <a:ext cx="7827452" cy="1609950"/>
          </a:xfrm>
          <a:prstGeom prst="rect">
            <a:avLst/>
          </a:prstGeom>
        </p:spPr>
      </p:pic>
      <p:pic>
        <p:nvPicPr>
          <p:cNvPr id="67" name="Picture 66" descr="A close up of text&#10;&#10;Description automatically generated">
            <a:extLst>
              <a:ext uri="{FF2B5EF4-FFF2-40B4-BE49-F238E27FC236}">
                <a16:creationId xmlns:a16="http://schemas.microsoft.com/office/drawing/2014/main" id="{22C814A0-00D2-A41E-45AD-376C4B497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52" y="1649902"/>
            <a:ext cx="663985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9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5A40-5C31-9B5E-EA6F-AAA8EED0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4" name="Picture 3" descr="A close up of text&#10;&#10;Description automatically generated">
            <a:extLst>
              <a:ext uri="{FF2B5EF4-FFF2-40B4-BE49-F238E27FC236}">
                <a16:creationId xmlns:a16="http://schemas.microsoft.com/office/drawing/2014/main" id="{C7FAE9B7-6A61-3C56-17C5-6FA7C022E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7" y="2732253"/>
            <a:ext cx="6928325" cy="2156988"/>
          </a:xfrm>
          <a:prstGeom prst="rect">
            <a:avLst/>
          </a:prstGeom>
        </p:spPr>
      </p:pic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1D2F53DC-C548-2E58-EF98-CA71EA1797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622180" y="2732253"/>
            <a:ext cx="4020093" cy="25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9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54537D-9247-E891-DEBD-50882ECA8442}"/>
              </a:ext>
            </a:extLst>
          </p:cNvPr>
          <p:cNvSpPr/>
          <p:nvPr/>
        </p:nvSpPr>
        <p:spPr>
          <a:xfrm>
            <a:off x="1682151" y="2743200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Benders Master Problem </a:t>
            </a:r>
            <a:endParaRPr lang="en-HK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8871F8-6BEA-D726-A96C-88269BDB372F}"/>
              </a:ext>
            </a:extLst>
          </p:cNvPr>
          <p:cNvSpPr/>
          <p:nvPr/>
        </p:nvSpPr>
        <p:spPr>
          <a:xfrm>
            <a:off x="5699185" y="2743200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Subproblem </a:t>
            </a:r>
            <a:endParaRPr lang="en-H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CE45FA-7761-657D-7F25-88FCA6AE8D90}"/>
              </a:ext>
            </a:extLst>
          </p:cNvPr>
          <p:cNvCxnSpPr/>
          <p:nvPr/>
        </p:nvCxnSpPr>
        <p:spPr>
          <a:xfrm>
            <a:off x="3562709" y="3010612"/>
            <a:ext cx="19927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363C51-FBA3-8C54-2B05-D7A8DC9D950C}"/>
              </a:ext>
            </a:extLst>
          </p:cNvPr>
          <p:cNvCxnSpPr>
            <a:cxnSpLocks/>
          </p:cNvCxnSpPr>
          <p:nvPr/>
        </p:nvCxnSpPr>
        <p:spPr>
          <a:xfrm flipH="1">
            <a:off x="3562709" y="3347049"/>
            <a:ext cx="1949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83A1A0-340D-2837-86B3-E0E5C55FC67E}"/>
              </a:ext>
            </a:extLst>
          </p:cNvPr>
          <p:cNvSpPr txBox="1"/>
          <p:nvPr/>
        </p:nvSpPr>
        <p:spPr>
          <a:xfrm>
            <a:off x="3968151" y="267579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Solutions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EF06C3-F1A1-E41A-334F-8B4F247136C3}"/>
              </a:ext>
            </a:extLst>
          </p:cNvPr>
          <p:cNvSpPr txBox="1"/>
          <p:nvPr/>
        </p:nvSpPr>
        <p:spPr>
          <a:xfrm>
            <a:off x="3925021" y="3328186"/>
            <a:ext cx="124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59586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54</Words>
  <Application>Microsoft Office PowerPoint</Application>
  <PresentationFormat>Widescreen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Dynamic Seat Assignment with Social Distancing</vt:lpstr>
      <vt:lpstr>Social Distancing under Pandemic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Seat Assignment with Social Distancing</dc:title>
  <dc:creator>LI Zikang</dc:creator>
  <cp:lastModifiedBy>LI Zikang</cp:lastModifiedBy>
  <cp:revision>2</cp:revision>
  <dcterms:created xsi:type="dcterms:W3CDTF">2023-08-27T02:01:53Z</dcterms:created>
  <dcterms:modified xsi:type="dcterms:W3CDTF">2023-08-27T06:52:31Z</dcterms:modified>
</cp:coreProperties>
</file>