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01F4A-61CA-4282-B66A-1965352A61A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8F3BB-C4ED-4A4D-9184-E17DB6C35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8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最优解 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8F3BB-C4ED-4A4D-9184-E17DB6C35C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1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给定解 </a:t>
            </a:r>
            <a:r>
              <a:rPr lang="en-US" altLang="zh-CN" dirty="0"/>
              <a:t>9 </a:t>
            </a:r>
            <a:r>
              <a:rPr lang="zh-CN" altLang="en-US" dirty="0"/>
              <a:t>给定值 可以固定改变的边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8F3BB-C4ED-4A4D-9184-E17DB6C35C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0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2A372-1D7D-4DEE-A8AC-85A92186C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099B30-43D7-4572-9FF8-567499F8F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CFAF9-81F1-4E7B-B9F0-7F91529F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368F9-3EA1-4161-921A-7AC6FCA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C5E89-823F-4EBF-8997-EB470C07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0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AD636-F61E-4882-874E-B09DDA96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E1537-E9B5-43B0-98D4-95AB75E42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AF1B2-4A18-4ABB-984F-E57D5429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6C2CF-DC99-4DC3-9C14-A44AEFCE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22D5E-ACF9-4EB4-B165-79ED56AA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9248D-A22C-4EE5-B5A3-3A73D67C1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4009E4-5C5F-4923-A5A0-1EBD6E051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9AAEE-40DE-4CC0-BE59-9342D356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769AF-7398-4833-A8DF-2AF283A2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94039-F044-40CD-8A97-14E78538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5A097-3C21-41A2-B964-8446FCE2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3BD38-B021-4459-8909-199DEBAA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FC1B5-EBBD-4E8F-B398-9A096A96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F3F9F-DF5E-45A2-A75D-CAED4B02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73E04-7A13-4FD3-A524-1BF2A22E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3A466-F6DE-4047-BFB5-B246CA84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13049-5CCE-4694-8A3D-BD3203408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80190-FC96-40B1-B9F1-EF8E97DE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653AC-6CA8-46AB-84E0-535CD222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E6115-9547-4C5C-BFD4-4475EF11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3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460AF-F32F-4F5C-A3C3-3963286F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E3012-3CE6-4076-BFE3-7C77CA70F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CB556F-D678-4DDD-A65C-4CC4EA87A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8B874-D1D8-435A-93D2-E30EF38C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47E0C-F304-437E-8D37-672F06F3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FBEB2-1CBB-4D55-8AC8-F70EB44E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F6E01-ED50-427D-BDC8-9C08AFEF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E154C-5749-4A63-9C28-F9EDDE28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059976-A6F5-463E-9B53-0C781DEC2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EB8A35-A5D7-4587-A8FE-EEA8362C5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338523-1F6C-483C-9B52-0ABB6E32A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3AA546-E96A-47CB-8A5F-D2965631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65A3AC-7A27-41CE-9FF8-768A97D4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BCA68F-E3E3-48D8-ABCA-12C0F6BC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5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4427A-C5E2-46C0-98E5-30E2D4A5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6F793E-713B-4B93-A0BD-38282D46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5F93F3-7C8E-4396-AEE9-504C133F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C59E74-A5BD-4F14-B5CC-66EAC564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8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F278E-4A83-4F70-BFE0-7D956BF3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B6932B-E9A4-46EE-845C-3C2E3321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C5098-00F1-441B-BF56-E6E6BFA2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0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0290A-E157-4F1A-A19A-882B479F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9B03A-23FD-498C-87B2-26F2A4CA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E3219-75B5-481E-9650-AE6B9B96A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BD5A8F-EA95-4189-9256-750BF88B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BF830-2C68-44EB-AFF2-14FB6365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7523A-22DA-40C9-8D3D-2912128E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8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F3BF-D134-48FE-A7E0-A33B47E3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278943-D6C9-464B-AAF3-8D2866A5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5169D-234C-40A9-9948-8EFC0D8D5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E7F67-8429-4925-B2B5-227E8D04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D6C7D-C340-43F6-85EA-D8BC8DBC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22924-58B4-48A0-98D3-AF027B2B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AC8500-B1E4-4C53-965E-7A664285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1B6F3-6851-46AB-850A-B2833A846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745C7-F700-4C13-ADD9-CB3A7BC70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B274-E40B-40C7-AD26-AB312C8C00A1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7EAB3-4E6C-420B-B30C-7F69A3B38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DE7D9-96E8-45B1-A52A-F58F74EC7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20B314B-C0B3-4ADD-B79C-79F2243392E7}"/>
              </a:ext>
            </a:extLst>
          </p:cNvPr>
          <p:cNvSpPr/>
          <p:nvPr/>
        </p:nvSpPr>
        <p:spPr>
          <a:xfrm>
            <a:off x="1555668" y="1045029"/>
            <a:ext cx="1276597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Ⅰ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0B94A73-6A6B-4E41-A97C-640EC7653547}"/>
              </a:ext>
            </a:extLst>
          </p:cNvPr>
          <p:cNvSpPr/>
          <p:nvPr/>
        </p:nvSpPr>
        <p:spPr>
          <a:xfrm>
            <a:off x="3899067" y="1045028"/>
            <a:ext cx="1276597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Ⅱ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46DBDC-33F0-4100-9BC1-9A26ECCC2D90}"/>
              </a:ext>
            </a:extLst>
          </p:cNvPr>
          <p:cNvSpPr/>
          <p:nvPr/>
        </p:nvSpPr>
        <p:spPr>
          <a:xfrm>
            <a:off x="6486895" y="1045028"/>
            <a:ext cx="1276597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Ⅲ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CD83784-F3A9-4464-8012-CF78FDFA08E0}"/>
              </a:ext>
            </a:extLst>
          </p:cNvPr>
          <p:cNvSpPr/>
          <p:nvPr/>
        </p:nvSpPr>
        <p:spPr>
          <a:xfrm>
            <a:off x="9242962" y="1045028"/>
            <a:ext cx="1276597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Ⅳ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D4C6BF1-8A28-423E-9DF1-726CEC917A19}"/>
              </a:ext>
            </a:extLst>
          </p:cNvPr>
          <p:cNvSpPr/>
          <p:nvPr/>
        </p:nvSpPr>
        <p:spPr>
          <a:xfrm>
            <a:off x="1555668" y="4831279"/>
            <a:ext cx="1276597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①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84DC7B-7F6D-4721-8E06-4AA38E307B0B}"/>
              </a:ext>
            </a:extLst>
          </p:cNvPr>
          <p:cNvSpPr/>
          <p:nvPr/>
        </p:nvSpPr>
        <p:spPr>
          <a:xfrm>
            <a:off x="3899066" y="4831278"/>
            <a:ext cx="1276597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②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D1CBC7C-3C10-404F-9043-14D38B511BB5}"/>
              </a:ext>
            </a:extLst>
          </p:cNvPr>
          <p:cNvSpPr/>
          <p:nvPr/>
        </p:nvSpPr>
        <p:spPr>
          <a:xfrm>
            <a:off x="6486894" y="4831278"/>
            <a:ext cx="1276597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③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4B1CFF9-3E36-43AC-B19D-4E2A735D382F}"/>
              </a:ext>
            </a:extLst>
          </p:cNvPr>
          <p:cNvSpPr/>
          <p:nvPr/>
        </p:nvSpPr>
        <p:spPr>
          <a:xfrm>
            <a:off x="9242962" y="4831277"/>
            <a:ext cx="1276597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④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44315D-D3BE-41DD-AC03-0D4730B8D4C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2193967" y="2256311"/>
            <a:ext cx="4931227" cy="2574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05B5B04-0416-4157-A88A-2BD048A0043D}"/>
              </a:ext>
            </a:extLst>
          </p:cNvPr>
          <p:cNvSpPr txBox="1"/>
          <p:nvPr/>
        </p:nvSpPr>
        <p:spPr>
          <a:xfrm>
            <a:off x="1994232" y="706474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173191-A764-4D1B-B236-BFE8C89BF75B}"/>
              </a:ext>
            </a:extLst>
          </p:cNvPr>
          <p:cNvSpPr txBox="1"/>
          <p:nvPr/>
        </p:nvSpPr>
        <p:spPr>
          <a:xfrm>
            <a:off x="4337630" y="706473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82021D-C070-4557-8E09-F09E3E68DF09}"/>
              </a:ext>
            </a:extLst>
          </p:cNvPr>
          <p:cNvSpPr txBox="1"/>
          <p:nvPr/>
        </p:nvSpPr>
        <p:spPr>
          <a:xfrm>
            <a:off x="6919860" y="706473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111A83-966D-47F6-8691-F43534468104}"/>
              </a:ext>
            </a:extLst>
          </p:cNvPr>
          <p:cNvSpPr txBox="1"/>
          <p:nvPr/>
        </p:nvSpPr>
        <p:spPr>
          <a:xfrm>
            <a:off x="9681526" y="706473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1F48667-6E7A-410D-9CC6-B2F351D86CE2}"/>
              </a:ext>
            </a:extLst>
          </p:cNvPr>
          <p:cNvCxnSpPr>
            <a:stCxn id="6" idx="4"/>
            <a:endCxn id="11" idx="0"/>
          </p:cNvCxnSpPr>
          <p:nvPr/>
        </p:nvCxnSpPr>
        <p:spPr>
          <a:xfrm>
            <a:off x="7125194" y="2256311"/>
            <a:ext cx="2756067" cy="2574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4CCE36F-60C7-411F-9867-2BC8E1B2F6B8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2193967" y="2256311"/>
            <a:ext cx="2343399" cy="2574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6D02849-0215-4C91-8CF9-BAC3815EF02F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193967" y="2256312"/>
            <a:ext cx="0" cy="25749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EDE642-92FC-4749-AFAA-376A8528A149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2193967" y="2256312"/>
            <a:ext cx="2343398" cy="25749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4ED06F-2201-46FE-A118-1C45D1ABDF56}"/>
              </a:ext>
            </a:extLst>
          </p:cNvPr>
          <p:cNvCxnSpPr>
            <a:stCxn id="4" idx="4"/>
            <a:endCxn id="11" idx="0"/>
          </p:cNvCxnSpPr>
          <p:nvPr/>
        </p:nvCxnSpPr>
        <p:spPr>
          <a:xfrm>
            <a:off x="2193967" y="2256312"/>
            <a:ext cx="7687294" cy="25749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6AF19F9-F2F7-4678-BF02-A4AADC6D5D3A}"/>
              </a:ext>
            </a:extLst>
          </p:cNvPr>
          <p:cNvSpPr/>
          <p:nvPr/>
        </p:nvSpPr>
        <p:spPr>
          <a:xfrm>
            <a:off x="2097183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6E1DFE-838D-42F0-A6E6-CBFE2161EF47}"/>
              </a:ext>
            </a:extLst>
          </p:cNvPr>
          <p:cNvSpPr/>
          <p:nvPr/>
        </p:nvSpPr>
        <p:spPr>
          <a:xfrm>
            <a:off x="3908568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13A8E2-3E0E-4E73-9150-2DA172D7759B}"/>
              </a:ext>
            </a:extLst>
          </p:cNvPr>
          <p:cNvSpPr/>
          <p:nvPr/>
        </p:nvSpPr>
        <p:spPr>
          <a:xfrm>
            <a:off x="8466604" y="4195450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9177F7-DCBC-40F0-B711-3271935F208C}"/>
              </a:ext>
            </a:extLst>
          </p:cNvPr>
          <p:cNvSpPr/>
          <p:nvPr/>
        </p:nvSpPr>
        <p:spPr>
          <a:xfrm>
            <a:off x="3116437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96162E9-4D02-4175-AA41-B294F0B0CC03}"/>
              </a:ext>
            </a:extLst>
          </p:cNvPr>
          <p:cNvSpPr/>
          <p:nvPr/>
        </p:nvSpPr>
        <p:spPr>
          <a:xfrm>
            <a:off x="9242962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3626EC0-FEFD-4453-AD19-5F9F315F8E30}"/>
              </a:ext>
            </a:extLst>
          </p:cNvPr>
          <p:cNvSpPr/>
          <p:nvPr/>
        </p:nvSpPr>
        <p:spPr>
          <a:xfrm>
            <a:off x="2576219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D87FD8F-7B5E-4129-9CF2-6FD38AF16C8A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9881261" y="2256311"/>
            <a:ext cx="0" cy="2574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638BCEEA-FA34-42DD-B89D-E92981DD8CF9}"/>
              </a:ext>
            </a:extLst>
          </p:cNvPr>
          <p:cNvSpPr/>
          <p:nvPr/>
        </p:nvSpPr>
        <p:spPr>
          <a:xfrm>
            <a:off x="9785702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931AE79-62C3-49DE-A17D-4F30A381A882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flipH="1">
            <a:off x="7125193" y="2256311"/>
            <a:ext cx="1" cy="257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F93A789-58EB-48DD-B4E1-BFB3ABEA292D}"/>
              </a:ext>
            </a:extLst>
          </p:cNvPr>
          <p:cNvSpPr/>
          <p:nvPr/>
        </p:nvSpPr>
        <p:spPr>
          <a:xfrm>
            <a:off x="7022841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8A09F1E-0154-4091-B47C-73C928F052FA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7125193" y="2256311"/>
            <a:ext cx="2756068" cy="257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B042FA15-F4B3-49AD-89D3-5BDC6D2C7170}"/>
              </a:ext>
            </a:extLst>
          </p:cNvPr>
          <p:cNvSpPr/>
          <p:nvPr/>
        </p:nvSpPr>
        <p:spPr>
          <a:xfrm>
            <a:off x="7526304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C2FDB9F-4B5E-4E85-BE24-1E39AD2B839A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4537365" y="2256311"/>
            <a:ext cx="5343896" cy="257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5F8080E-976D-437E-B2DF-C7C3C16F6B04}"/>
              </a:ext>
            </a:extLst>
          </p:cNvPr>
          <p:cNvSpPr/>
          <p:nvPr/>
        </p:nvSpPr>
        <p:spPr>
          <a:xfrm>
            <a:off x="5601465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8620F62-D2DE-4252-BDAD-AD03116E1D41}"/>
              </a:ext>
            </a:extLst>
          </p:cNvPr>
          <p:cNvCxnSpPr>
            <a:stCxn id="5" idx="4"/>
            <a:endCxn id="9" idx="0"/>
          </p:cNvCxnSpPr>
          <p:nvPr/>
        </p:nvCxnSpPr>
        <p:spPr>
          <a:xfrm flipH="1">
            <a:off x="4537365" y="2256311"/>
            <a:ext cx="1" cy="257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7C8ECA9-FD7A-4662-9D77-350931D1D42C}"/>
              </a:ext>
            </a:extLst>
          </p:cNvPr>
          <p:cNvSpPr/>
          <p:nvPr/>
        </p:nvSpPr>
        <p:spPr>
          <a:xfrm>
            <a:off x="4455600" y="4088621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04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20B314B-C0B3-4ADD-B79C-79F2243392E7}"/>
              </a:ext>
            </a:extLst>
          </p:cNvPr>
          <p:cNvSpPr/>
          <p:nvPr/>
        </p:nvSpPr>
        <p:spPr>
          <a:xfrm>
            <a:off x="1555668" y="1045029"/>
            <a:ext cx="1276597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Ⅰ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0B94A73-6A6B-4E41-A97C-640EC7653547}"/>
              </a:ext>
            </a:extLst>
          </p:cNvPr>
          <p:cNvSpPr/>
          <p:nvPr/>
        </p:nvSpPr>
        <p:spPr>
          <a:xfrm>
            <a:off x="3899067" y="1045028"/>
            <a:ext cx="1276597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Ⅱ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46DBDC-33F0-4100-9BC1-9A26ECCC2D90}"/>
              </a:ext>
            </a:extLst>
          </p:cNvPr>
          <p:cNvSpPr/>
          <p:nvPr/>
        </p:nvSpPr>
        <p:spPr>
          <a:xfrm>
            <a:off x="6486895" y="1045028"/>
            <a:ext cx="1276597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Ⅲ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CD83784-F3A9-4464-8012-CF78FDFA08E0}"/>
              </a:ext>
            </a:extLst>
          </p:cNvPr>
          <p:cNvSpPr/>
          <p:nvPr/>
        </p:nvSpPr>
        <p:spPr>
          <a:xfrm>
            <a:off x="9242962" y="1045028"/>
            <a:ext cx="1276597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Ⅳ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D4C6BF1-8A28-423E-9DF1-726CEC917A19}"/>
              </a:ext>
            </a:extLst>
          </p:cNvPr>
          <p:cNvSpPr/>
          <p:nvPr/>
        </p:nvSpPr>
        <p:spPr>
          <a:xfrm>
            <a:off x="1555668" y="4831279"/>
            <a:ext cx="1276597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①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84DC7B-7F6D-4721-8E06-4AA38E307B0B}"/>
              </a:ext>
            </a:extLst>
          </p:cNvPr>
          <p:cNvSpPr/>
          <p:nvPr/>
        </p:nvSpPr>
        <p:spPr>
          <a:xfrm>
            <a:off x="3899066" y="4831278"/>
            <a:ext cx="1276597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②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D1CBC7C-3C10-404F-9043-14D38B511BB5}"/>
              </a:ext>
            </a:extLst>
          </p:cNvPr>
          <p:cNvSpPr/>
          <p:nvPr/>
        </p:nvSpPr>
        <p:spPr>
          <a:xfrm>
            <a:off x="6486894" y="4831278"/>
            <a:ext cx="1276597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③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4B1CFF9-3E36-43AC-B19D-4E2A735D382F}"/>
              </a:ext>
            </a:extLst>
          </p:cNvPr>
          <p:cNvSpPr/>
          <p:nvPr/>
        </p:nvSpPr>
        <p:spPr>
          <a:xfrm>
            <a:off x="9242962" y="4831277"/>
            <a:ext cx="1276597" cy="121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④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44315D-D3BE-41DD-AC03-0D4730B8D4C4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2193967" y="2256311"/>
            <a:ext cx="4931227" cy="2574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05B5B04-0416-4157-A88A-2BD048A0043D}"/>
              </a:ext>
            </a:extLst>
          </p:cNvPr>
          <p:cNvSpPr txBox="1"/>
          <p:nvPr/>
        </p:nvSpPr>
        <p:spPr>
          <a:xfrm>
            <a:off x="1994232" y="706474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173191-A764-4D1B-B236-BFE8C89BF75B}"/>
              </a:ext>
            </a:extLst>
          </p:cNvPr>
          <p:cNvSpPr txBox="1"/>
          <p:nvPr/>
        </p:nvSpPr>
        <p:spPr>
          <a:xfrm>
            <a:off x="4337630" y="706473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82021D-C070-4557-8E09-F09E3E68DF09}"/>
              </a:ext>
            </a:extLst>
          </p:cNvPr>
          <p:cNvSpPr txBox="1"/>
          <p:nvPr/>
        </p:nvSpPr>
        <p:spPr>
          <a:xfrm>
            <a:off x="6919860" y="706473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111A83-966D-47F6-8691-F43534468104}"/>
              </a:ext>
            </a:extLst>
          </p:cNvPr>
          <p:cNvSpPr txBox="1"/>
          <p:nvPr/>
        </p:nvSpPr>
        <p:spPr>
          <a:xfrm>
            <a:off x="9681526" y="706473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1F48667-6E7A-410D-9CC6-B2F351D86CE2}"/>
              </a:ext>
            </a:extLst>
          </p:cNvPr>
          <p:cNvCxnSpPr>
            <a:stCxn id="6" idx="4"/>
            <a:endCxn id="11" idx="0"/>
          </p:cNvCxnSpPr>
          <p:nvPr/>
        </p:nvCxnSpPr>
        <p:spPr>
          <a:xfrm>
            <a:off x="7125194" y="2256311"/>
            <a:ext cx="2756067" cy="2574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53F2258-6372-4922-BE2A-3EC9B95166EA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4537365" y="2256311"/>
            <a:ext cx="5343896" cy="257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4503B0-5F25-4EF5-87F7-E5032B397FB5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7125193" y="2256311"/>
            <a:ext cx="2756068" cy="257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5A328A1-B9EC-4043-89ED-15A01E0388AF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flipH="1">
            <a:off x="7125193" y="2256311"/>
            <a:ext cx="1" cy="25749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6EDC7C0-E0CA-4B3B-A602-23468EDE6B0A}"/>
              </a:ext>
            </a:extLst>
          </p:cNvPr>
          <p:cNvCxnSpPr>
            <a:stCxn id="5" idx="4"/>
            <a:endCxn id="9" idx="0"/>
          </p:cNvCxnSpPr>
          <p:nvPr/>
        </p:nvCxnSpPr>
        <p:spPr>
          <a:xfrm flipH="1">
            <a:off x="4537365" y="2256311"/>
            <a:ext cx="1" cy="2574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4CCE36F-60C7-411F-9867-2BC8E1B2F6B8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2193967" y="2256311"/>
            <a:ext cx="2343399" cy="2574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6D02849-0215-4C91-8CF9-BAC3815EF02F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193967" y="2256312"/>
            <a:ext cx="0" cy="25749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EDE642-92FC-4749-AFAA-376A8528A149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2193967" y="2256312"/>
            <a:ext cx="2343398" cy="25749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4ED06F-2201-46FE-A118-1C45D1ABDF56}"/>
              </a:ext>
            </a:extLst>
          </p:cNvPr>
          <p:cNvCxnSpPr>
            <a:stCxn id="4" idx="4"/>
            <a:endCxn id="11" idx="0"/>
          </p:cNvCxnSpPr>
          <p:nvPr/>
        </p:nvCxnSpPr>
        <p:spPr>
          <a:xfrm>
            <a:off x="2193967" y="2256312"/>
            <a:ext cx="7687294" cy="25749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A846978-A598-42E9-8B9F-7FF1B377F8B4}"/>
              </a:ext>
            </a:extLst>
          </p:cNvPr>
          <p:cNvSpPr/>
          <p:nvPr/>
        </p:nvSpPr>
        <p:spPr>
          <a:xfrm>
            <a:off x="7456767" y="4195450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326DE5-1364-41DF-93BF-D2B564E9EB4D}"/>
              </a:ext>
            </a:extLst>
          </p:cNvPr>
          <p:cNvSpPr/>
          <p:nvPr/>
        </p:nvSpPr>
        <p:spPr>
          <a:xfrm>
            <a:off x="5540931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AF19F9-F2F7-4678-BF02-A4AADC6D5D3A}"/>
              </a:ext>
            </a:extLst>
          </p:cNvPr>
          <p:cNvSpPr/>
          <p:nvPr/>
        </p:nvSpPr>
        <p:spPr>
          <a:xfrm>
            <a:off x="2097183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6E1DFE-838D-42F0-A6E6-CBFE2161EF47}"/>
              </a:ext>
            </a:extLst>
          </p:cNvPr>
          <p:cNvSpPr/>
          <p:nvPr/>
        </p:nvSpPr>
        <p:spPr>
          <a:xfrm>
            <a:off x="3908568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13A8E2-3E0E-4E73-9150-2DA172D7759B}"/>
              </a:ext>
            </a:extLst>
          </p:cNvPr>
          <p:cNvSpPr/>
          <p:nvPr/>
        </p:nvSpPr>
        <p:spPr>
          <a:xfrm>
            <a:off x="8466604" y="4195450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9177F7-DCBC-40F0-B711-3271935F208C}"/>
              </a:ext>
            </a:extLst>
          </p:cNvPr>
          <p:cNvSpPr/>
          <p:nvPr/>
        </p:nvSpPr>
        <p:spPr>
          <a:xfrm>
            <a:off x="3116437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96162E9-4D02-4175-AA41-B294F0B0CC03}"/>
              </a:ext>
            </a:extLst>
          </p:cNvPr>
          <p:cNvSpPr/>
          <p:nvPr/>
        </p:nvSpPr>
        <p:spPr>
          <a:xfrm>
            <a:off x="9242962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35CA8EC-7BDD-4A0C-A39E-1B84B259DE28}"/>
              </a:ext>
            </a:extLst>
          </p:cNvPr>
          <p:cNvSpPr/>
          <p:nvPr/>
        </p:nvSpPr>
        <p:spPr>
          <a:xfrm>
            <a:off x="4427657" y="4010784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3626EC0-FEFD-4453-AD19-5F9F315F8E30}"/>
              </a:ext>
            </a:extLst>
          </p:cNvPr>
          <p:cNvSpPr/>
          <p:nvPr/>
        </p:nvSpPr>
        <p:spPr>
          <a:xfrm>
            <a:off x="2576219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EAC5EC-7876-459B-A2E4-ADB70F8B73BE}"/>
              </a:ext>
            </a:extLst>
          </p:cNvPr>
          <p:cNvSpPr/>
          <p:nvPr/>
        </p:nvSpPr>
        <p:spPr>
          <a:xfrm>
            <a:off x="7041337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D87FD8F-7B5E-4129-9CF2-6FD38AF16C8A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9881261" y="2256311"/>
            <a:ext cx="0" cy="2574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638BCEEA-FA34-42DD-B89D-E92981DD8CF9}"/>
              </a:ext>
            </a:extLst>
          </p:cNvPr>
          <p:cNvSpPr/>
          <p:nvPr/>
        </p:nvSpPr>
        <p:spPr>
          <a:xfrm>
            <a:off x="9785702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CD4947-63C9-48F8-93B5-6F147E806FFD}"/>
              </a:ext>
            </a:extLst>
          </p:cNvPr>
          <p:cNvSpPr/>
          <p:nvPr/>
        </p:nvSpPr>
        <p:spPr>
          <a:xfrm>
            <a:off x="6990347" y="4195450"/>
            <a:ext cx="291383" cy="2584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22B388D-2246-4CB3-9FBD-1E35CFEECEF8}"/>
              </a:ext>
            </a:extLst>
          </p:cNvPr>
          <p:cNvSpPr/>
          <p:nvPr/>
        </p:nvSpPr>
        <p:spPr>
          <a:xfrm>
            <a:off x="4380829" y="4052623"/>
            <a:ext cx="291383" cy="2584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7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E23117D-72F0-420D-ACCE-CF7EC1F2F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295"/>
            <a:ext cx="5375927" cy="3062037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73B4E73C-8A49-4915-9DA6-05DD7D5CE738}"/>
              </a:ext>
            </a:extLst>
          </p:cNvPr>
          <p:cNvSpPr/>
          <p:nvPr/>
        </p:nvSpPr>
        <p:spPr>
          <a:xfrm>
            <a:off x="5281864" y="3013911"/>
            <a:ext cx="1022684" cy="41508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80917B-511B-4FB4-A272-C8013D03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48" y="1684421"/>
            <a:ext cx="5094364" cy="301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6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59</Words>
  <Application>Microsoft Office PowerPoint</Application>
  <PresentationFormat>宽屏</PresentationFormat>
  <Paragraphs>50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Z.kang</dc:creator>
  <cp:lastModifiedBy>Lee Z.kang</cp:lastModifiedBy>
  <cp:revision>12</cp:revision>
  <dcterms:created xsi:type="dcterms:W3CDTF">2020-01-04T04:38:49Z</dcterms:created>
  <dcterms:modified xsi:type="dcterms:W3CDTF">2020-01-10T12:50:18Z</dcterms:modified>
</cp:coreProperties>
</file>