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2" r:id="rId6"/>
    <p:sldId id="261" r:id="rId7"/>
    <p:sldId id="265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11250-32F8-4DAD-B8B1-C1CF521D853A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669D2-32AE-4632-AA10-27B8F33B9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5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268A087-47ED-405F-92BC-3360289E2AE6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99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3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761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34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8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77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11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268A087-47ED-405F-92BC-3360289E2AE6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86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268A087-47ED-405F-92BC-3360289E2AE6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8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37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1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9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88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3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4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25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A087-47ED-405F-92BC-3360289E2AE6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96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268A087-47ED-405F-92BC-3360289E2AE6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34F8F12-4400-4E5E-8F66-9D7386C94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6439" y="633397"/>
            <a:ext cx="8825658" cy="2677648"/>
          </a:xfrm>
        </p:spPr>
        <p:txBody>
          <a:bodyPr/>
          <a:lstStyle/>
          <a:p>
            <a:pPr algn="ctr"/>
            <a:r>
              <a:rPr lang="en-US" altLang="zh-CN" dirty="0" smtClean="0"/>
              <a:t>Meeting 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79833"/>
            <a:ext cx="9144000" cy="1655762"/>
          </a:xfrm>
        </p:spPr>
        <p:txBody>
          <a:bodyPr/>
          <a:lstStyle/>
          <a:p>
            <a:pPr algn="ctr"/>
            <a:r>
              <a:rPr lang="en-US" altLang="zh-CN" dirty="0" smtClean="0"/>
              <a:t>7/10/2018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531582" y="472304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Zikang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Li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Cooperative Game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 the two people’s bargaining game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Grand coalition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0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Description of Cooperative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Characteristic function form  (N , v)</a:t>
            </a:r>
          </a:p>
          <a:p>
            <a:endParaRPr lang="en-US" altLang="zh-CN" dirty="0"/>
          </a:p>
          <a:p>
            <a:r>
              <a:rPr lang="en-US" altLang="zh-CN" dirty="0" smtClean="0"/>
              <a:t>N = {1,2,…,n}     the players set</a:t>
            </a:r>
          </a:p>
          <a:p>
            <a:endParaRPr lang="en-US" altLang="zh-CN" dirty="0"/>
          </a:p>
          <a:p>
            <a:r>
              <a:rPr lang="en-US" altLang="zh-CN" dirty="0" smtClean="0"/>
              <a:t>Characteristic function  v : 2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 → </a:t>
            </a:r>
            <a:r>
              <a:rPr lang="en-US" altLang="zh-CN" dirty="0" smtClean="0"/>
              <a:t>R</a:t>
            </a:r>
            <a:r>
              <a:rPr lang="en-US" altLang="zh-CN" baseline="30000" dirty="0" smtClean="0"/>
              <a:t> N</a:t>
            </a:r>
          </a:p>
          <a:p>
            <a:endParaRPr lang="en-US" altLang="zh-CN" baseline="30000" dirty="0"/>
          </a:p>
          <a:p>
            <a:r>
              <a:rPr lang="en-US" altLang="zh-CN" dirty="0" smtClean="0"/>
              <a:t>Game set     G</a:t>
            </a:r>
            <a:r>
              <a:rPr lang="en-US" altLang="zh-CN" baseline="30000" dirty="0" smtClean="0"/>
              <a:t>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3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Properties of allocation 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Individual rational</a:t>
            </a:r>
          </a:p>
          <a:p>
            <a:endParaRPr lang="en-US" altLang="zh-CN" dirty="0"/>
          </a:p>
          <a:p>
            <a:r>
              <a:rPr lang="en-US" altLang="zh-CN" dirty="0" smtClean="0"/>
              <a:t>Group rational (Efficiency)</a:t>
            </a:r>
          </a:p>
          <a:p>
            <a:endParaRPr lang="en-US" altLang="zh-CN" dirty="0"/>
          </a:p>
          <a:p>
            <a:r>
              <a:rPr lang="en-US" altLang="zh-CN" dirty="0" smtClean="0"/>
              <a:t>Anonymity</a:t>
            </a:r>
          </a:p>
          <a:p>
            <a:endParaRPr lang="en-US" altLang="zh-CN" dirty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3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classifications of Cooperative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Superadditive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subadditive,additive</a:t>
            </a:r>
            <a:r>
              <a:rPr lang="en-US" altLang="zh-CN" dirty="0" smtClean="0"/>
              <a:t>) game</a:t>
            </a:r>
          </a:p>
          <a:p>
            <a:endParaRPr lang="en-US" altLang="zh-CN" dirty="0"/>
          </a:p>
          <a:p>
            <a:r>
              <a:rPr lang="en-US" altLang="zh-CN" dirty="0" smtClean="0"/>
              <a:t>Convex (concave) game</a:t>
            </a:r>
          </a:p>
          <a:p>
            <a:endParaRPr lang="en-US" altLang="zh-CN" dirty="0"/>
          </a:p>
          <a:p>
            <a:r>
              <a:rPr lang="en-US" altLang="zh-CN" dirty="0" smtClean="0"/>
              <a:t>TU (NTU) Games </a:t>
            </a:r>
          </a:p>
          <a:p>
            <a:endParaRPr lang="en-US" altLang="zh-CN" dirty="0"/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Sets of Games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Imputation set  I(v)</a:t>
            </a:r>
          </a:p>
          <a:p>
            <a:endParaRPr lang="en-US" altLang="zh-CN" dirty="0"/>
          </a:p>
          <a:p>
            <a:r>
              <a:rPr lang="en-US" altLang="zh-CN" dirty="0" smtClean="0"/>
              <a:t>Core  c(v)</a:t>
            </a:r>
          </a:p>
          <a:p>
            <a:endParaRPr lang="en-US" altLang="zh-CN" dirty="0"/>
          </a:p>
          <a:p>
            <a:r>
              <a:rPr lang="en-US" altLang="zh-CN" dirty="0" smtClean="0"/>
              <a:t>Core cover  CC(v)</a:t>
            </a:r>
          </a:p>
          <a:p>
            <a:endParaRPr lang="en-US" altLang="zh-CN" dirty="0"/>
          </a:p>
          <a:p>
            <a:r>
              <a:rPr lang="en-US" altLang="zh-CN" dirty="0" smtClean="0"/>
              <a:t>Weber set   W(v)</a:t>
            </a:r>
          </a:p>
          <a:p>
            <a:endParaRPr lang="en-US" altLang="zh-CN" dirty="0"/>
          </a:p>
          <a:p>
            <a:r>
              <a:rPr lang="en-US" altLang="zh-CN" dirty="0" smtClean="0"/>
              <a:t>Stable set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5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Shapley Value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Marginal contribution vector  </a:t>
            </a:r>
            <a:r>
              <a:rPr lang="en-US" altLang="zh-CN" dirty="0" err="1" smtClean="0"/>
              <a:t>m</a:t>
            </a:r>
            <a:r>
              <a:rPr lang="en-US" altLang="zh-CN" baseline="30000" dirty="0" err="1" smtClean="0"/>
              <a:t>σ</a:t>
            </a:r>
            <a:r>
              <a:rPr lang="en-US" altLang="zh-CN" dirty="0" smtClean="0"/>
              <a:t>(v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Many properties and axioms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82" y="3421134"/>
            <a:ext cx="2542611" cy="7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and next step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Some confusing </a:t>
            </a:r>
            <a:r>
              <a:rPr lang="en-US" altLang="zh-CN" dirty="0" smtClean="0"/>
              <a:t>concepts</a:t>
            </a:r>
            <a:r>
              <a:rPr lang="en-US" altLang="zh-CN" dirty="0"/>
              <a:t> </a:t>
            </a:r>
            <a:r>
              <a:rPr lang="en-US" altLang="zh-CN" dirty="0" smtClean="0"/>
              <a:t>need to be understood.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Learn more</a:t>
            </a:r>
            <a:r>
              <a:rPr lang="en-US" altLang="zh-CN" dirty="0" smtClean="0"/>
              <a:t> about applications of Cooperative </a:t>
            </a:r>
            <a:r>
              <a:rPr lang="en-US" altLang="zh-CN" dirty="0"/>
              <a:t>G</a:t>
            </a:r>
            <a:r>
              <a:rPr lang="en-US" altLang="zh-CN" dirty="0" smtClean="0"/>
              <a:t>ame, such as permutation game. 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8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115</TotalTime>
  <Words>138</Words>
  <Application>Microsoft Office PowerPoint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等线</vt:lpstr>
      <vt:lpstr>Arial</vt:lpstr>
      <vt:lpstr>Century Gothic</vt:lpstr>
      <vt:lpstr>Wingdings 3</vt:lpstr>
      <vt:lpstr>离子会议室</vt:lpstr>
      <vt:lpstr>Meeting 1</vt:lpstr>
      <vt:lpstr>Cooperative Game </vt:lpstr>
      <vt:lpstr>Description of Cooperative Game</vt:lpstr>
      <vt:lpstr>Properties of allocation x</vt:lpstr>
      <vt:lpstr>Some classifications of Cooperative Game</vt:lpstr>
      <vt:lpstr>Sets of Games</vt:lpstr>
      <vt:lpstr>Shapley Value</vt:lpstr>
      <vt:lpstr>Problem and 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</dc:title>
  <dc:creator>Lee Z.kang</dc:creator>
  <cp:lastModifiedBy>Lee Z.kang</cp:lastModifiedBy>
  <cp:revision>16</cp:revision>
  <dcterms:created xsi:type="dcterms:W3CDTF">2018-07-09T14:23:29Z</dcterms:created>
  <dcterms:modified xsi:type="dcterms:W3CDTF">2018-07-09T23:37:16Z</dcterms:modified>
</cp:coreProperties>
</file>