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1250-32F8-4DAD-B8B1-C1CF521D853A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669D2-32AE-4632-AA10-27B8F33B9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5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9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34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8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7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1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8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1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9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5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6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68A087-47ED-405F-92BC-3360289E2AE6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6439" y="633397"/>
            <a:ext cx="8825658" cy="2677648"/>
          </a:xfrm>
        </p:spPr>
        <p:txBody>
          <a:bodyPr/>
          <a:lstStyle/>
          <a:p>
            <a:pPr algn="ctr"/>
            <a:r>
              <a:rPr lang="en-US" altLang="zh-CN" dirty="0"/>
              <a:t>Meeting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79833"/>
            <a:ext cx="9144000" cy="1655762"/>
          </a:xfrm>
        </p:spPr>
        <p:txBody>
          <a:bodyPr/>
          <a:lstStyle/>
          <a:p>
            <a:pPr algn="ctr"/>
            <a:r>
              <a:rPr lang="en-US" altLang="zh-CN" dirty="0"/>
              <a:t>7/10/2018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1582" y="47230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Zikang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Cooperative Game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two people’s bargaining game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Grand coalition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08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 of Cooperative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Characteristic function form  (N , v)</a:t>
            </a:r>
          </a:p>
          <a:p>
            <a:endParaRPr lang="en-US" altLang="zh-CN" dirty="0"/>
          </a:p>
          <a:p>
            <a:r>
              <a:rPr lang="en-US" altLang="zh-CN" dirty="0"/>
              <a:t>N = {1,2,…,n}     the players set</a:t>
            </a:r>
          </a:p>
          <a:p>
            <a:endParaRPr lang="en-US" altLang="zh-CN" dirty="0"/>
          </a:p>
          <a:p>
            <a:r>
              <a:rPr lang="en-US" altLang="zh-CN" dirty="0"/>
              <a:t>Characteristic function  v : 2</a:t>
            </a:r>
            <a:r>
              <a:rPr lang="en-US" altLang="zh-CN" baseline="30000" dirty="0"/>
              <a:t>N</a:t>
            </a:r>
            <a:r>
              <a:rPr lang="zh-CN" altLang="en-US" dirty="0"/>
              <a:t> → </a:t>
            </a:r>
            <a:r>
              <a:rPr lang="en-US" altLang="zh-CN" dirty="0"/>
              <a:t>R</a:t>
            </a:r>
            <a:r>
              <a:rPr lang="en-US" altLang="zh-CN" baseline="30000" dirty="0"/>
              <a:t> N</a:t>
            </a:r>
          </a:p>
          <a:p>
            <a:endParaRPr lang="en-US" altLang="zh-CN" baseline="30000" dirty="0"/>
          </a:p>
          <a:p>
            <a:r>
              <a:rPr lang="en-US" altLang="zh-CN" dirty="0"/>
              <a:t>Game set     G</a:t>
            </a:r>
            <a:r>
              <a:rPr lang="en-US" altLang="zh-CN" baseline="30000" dirty="0"/>
              <a:t>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allocation 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Individual rational</a:t>
            </a:r>
          </a:p>
          <a:p>
            <a:endParaRPr lang="en-US" altLang="zh-CN" dirty="0"/>
          </a:p>
          <a:p>
            <a:r>
              <a:rPr lang="en-US" altLang="zh-CN" dirty="0"/>
              <a:t>Group rational (Efficiency)</a:t>
            </a:r>
          </a:p>
          <a:p>
            <a:endParaRPr lang="en-US" altLang="zh-CN" dirty="0"/>
          </a:p>
          <a:p>
            <a:r>
              <a:rPr lang="en-US" altLang="zh-CN" dirty="0"/>
              <a:t>Anonymity</a:t>
            </a:r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34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classifications of Cooperative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Superadditive</a:t>
            </a:r>
            <a:r>
              <a:rPr lang="en-US" altLang="zh-CN" dirty="0"/>
              <a:t> (</a:t>
            </a:r>
            <a:r>
              <a:rPr lang="en-US" altLang="zh-CN" dirty="0" err="1"/>
              <a:t>subadditive,additive</a:t>
            </a:r>
            <a:r>
              <a:rPr lang="en-US" altLang="zh-CN" dirty="0"/>
              <a:t>) game</a:t>
            </a:r>
          </a:p>
          <a:p>
            <a:endParaRPr lang="en-US" altLang="zh-CN" dirty="0"/>
          </a:p>
          <a:p>
            <a:r>
              <a:rPr lang="en-US" altLang="zh-CN" dirty="0"/>
              <a:t>Convex (concave) game</a:t>
            </a:r>
          </a:p>
          <a:p>
            <a:endParaRPr lang="en-US" altLang="zh-CN" dirty="0"/>
          </a:p>
          <a:p>
            <a:r>
              <a:rPr lang="en-US" altLang="zh-CN" dirty="0"/>
              <a:t>TU (NTU) Games </a:t>
            </a:r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Sets of Games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Imputation set  I(v)</a:t>
            </a:r>
          </a:p>
          <a:p>
            <a:endParaRPr lang="en-US" altLang="zh-CN" dirty="0"/>
          </a:p>
          <a:p>
            <a:r>
              <a:rPr lang="en-US" altLang="zh-CN" dirty="0"/>
              <a:t>Core  c(v)</a:t>
            </a:r>
          </a:p>
          <a:p>
            <a:endParaRPr lang="en-US" altLang="zh-CN" dirty="0"/>
          </a:p>
          <a:p>
            <a:r>
              <a:rPr lang="en-US" altLang="zh-CN" dirty="0"/>
              <a:t>Core cover  CC(v)</a:t>
            </a:r>
          </a:p>
          <a:p>
            <a:endParaRPr lang="en-US" altLang="zh-CN" dirty="0"/>
          </a:p>
          <a:p>
            <a:r>
              <a:rPr lang="en-US" altLang="zh-CN" dirty="0"/>
              <a:t>Weber set   W(v)</a:t>
            </a:r>
          </a:p>
          <a:p>
            <a:endParaRPr lang="en-US" altLang="zh-CN" dirty="0"/>
          </a:p>
          <a:p>
            <a:r>
              <a:rPr lang="en-US" altLang="zh-CN" dirty="0"/>
              <a:t>Stable set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4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Shapley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Marginal contribution vector  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σ</a:t>
            </a:r>
            <a:r>
              <a:rPr lang="en-US" altLang="zh-CN" dirty="0"/>
              <a:t>(v)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Many properties and axioms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2" y="3421134"/>
            <a:ext cx="2542611" cy="7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and next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confusing concepts need to be understood.</a:t>
            </a:r>
          </a:p>
          <a:p>
            <a:endParaRPr lang="en-US" altLang="zh-CN" dirty="0"/>
          </a:p>
          <a:p>
            <a:r>
              <a:rPr lang="en-US" altLang="zh-CN" dirty="0"/>
              <a:t>Learn more about applications of Cooperative Game, such as permutation game.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81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532F40-5D0E-47B1-A4BE-C57A5C668CD9}"/>
              </a:ext>
            </a:extLst>
          </p:cNvPr>
          <p:cNvSpPr/>
          <p:nvPr/>
        </p:nvSpPr>
        <p:spPr>
          <a:xfrm>
            <a:off x="1023456" y="897621"/>
            <a:ext cx="1266738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en-US" altLang="zh-CN" dirty="0"/>
              <a:t>A</a:t>
            </a:r>
            <a:r>
              <a:rPr lang="zh-CN" altLang="en-US" dirty="0"/>
              <a:t>的方法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7E42756-C4F3-4C56-8388-6EEA9D5E0A72}"/>
              </a:ext>
            </a:extLst>
          </p:cNvPr>
          <p:cNvSpPr/>
          <p:nvPr/>
        </p:nvSpPr>
        <p:spPr>
          <a:xfrm>
            <a:off x="2491530" y="1291905"/>
            <a:ext cx="419450" cy="14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266DD3-B37A-4331-BDB2-D7FDE727708D}"/>
              </a:ext>
            </a:extLst>
          </p:cNvPr>
          <p:cNvSpPr/>
          <p:nvPr/>
        </p:nvSpPr>
        <p:spPr>
          <a:xfrm>
            <a:off x="3432495" y="897620"/>
            <a:ext cx="1266738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得到可行的初始</a:t>
            </a:r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4D882BE-B8D4-416F-A2F1-02D0125191AC}"/>
              </a:ext>
            </a:extLst>
          </p:cNvPr>
          <p:cNvSpPr/>
          <p:nvPr/>
        </p:nvSpPr>
        <p:spPr>
          <a:xfrm>
            <a:off x="5220748" y="1291905"/>
            <a:ext cx="419450" cy="14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AA8AF6-52D5-4D10-8EC7-097288D42C71}"/>
              </a:ext>
            </a:extLst>
          </p:cNvPr>
          <p:cNvSpPr/>
          <p:nvPr/>
        </p:nvSpPr>
        <p:spPr>
          <a:xfrm>
            <a:off x="6093202" y="897619"/>
            <a:ext cx="1591113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</a:t>
            </a:r>
            <a:r>
              <a:rPr lang="en-US" altLang="zh-CN" dirty="0"/>
              <a:t>LR</a:t>
            </a:r>
            <a:r>
              <a:rPr lang="zh-CN" altLang="en-US" dirty="0"/>
              <a:t>或</a:t>
            </a:r>
            <a:endParaRPr lang="en-US" altLang="zh-CN" dirty="0"/>
          </a:p>
          <a:p>
            <a:pPr algn="ctr"/>
            <a:r>
              <a:rPr lang="zh-CN" altLang="en-US" dirty="0"/>
              <a:t>其他方法得到</a:t>
            </a:r>
            <a:endParaRPr lang="en-US" altLang="zh-CN" dirty="0"/>
          </a:p>
          <a:p>
            <a:pPr algn="ctr"/>
            <a:r>
              <a:rPr lang="zh-CN" altLang="en-US" dirty="0"/>
              <a:t>对偶变量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1019B6A-5CB3-449B-B8B1-C76A0C98D53D}"/>
              </a:ext>
            </a:extLst>
          </p:cNvPr>
          <p:cNvSpPr/>
          <p:nvPr/>
        </p:nvSpPr>
        <p:spPr>
          <a:xfrm>
            <a:off x="8292516" y="1291905"/>
            <a:ext cx="419450" cy="14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DDF8D5-EFC9-4DAE-AF4D-3927C54179A1}"/>
              </a:ext>
            </a:extLst>
          </p:cNvPr>
          <p:cNvSpPr/>
          <p:nvPr/>
        </p:nvSpPr>
        <p:spPr>
          <a:xfrm>
            <a:off x="9155185" y="897619"/>
            <a:ext cx="1675002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 </a:t>
            </a:r>
            <a:endParaRPr lang="en-US" altLang="zh-CN" dirty="0"/>
          </a:p>
          <a:p>
            <a:pPr algn="ctr"/>
            <a:r>
              <a:rPr lang="en-US" altLang="zh-CN" dirty="0"/>
              <a:t>Duality Gap</a:t>
            </a:r>
            <a:endParaRPr lang="zh-CN" altLang="en-US" dirty="0"/>
          </a:p>
        </p:txBody>
      </p:sp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7BBF6105-41B1-4162-B192-15FDE6D3E7DA}"/>
              </a:ext>
            </a:extLst>
          </p:cNvPr>
          <p:cNvSpPr/>
          <p:nvPr/>
        </p:nvSpPr>
        <p:spPr>
          <a:xfrm rot="10800000">
            <a:off x="7843704" y="2617364"/>
            <a:ext cx="2332141" cy="6291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9B7F62-BC7B-4C67-9F23-81317F949EA3}"/>
              </a:ext>
            </a:extLst>
          </p:cNvPr>
          <p:cNvSpPr/>
          <p:nvPr/>
        </p:nvSpPr>
        <p:spPr>
          <a:xfrm>
            <a:off x="5640198" y="2617364"/>
            <a:ext cx="1675002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Duality Gap = 0 </a:t>
            </a:r>
            <a:r>
              <a:rPr lang="zh-CN" altLang="en-US" dirty="0"/>
              <a:t>？</a:t>
            </a: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64A5E0EF-870C-45C9-A157-46988AEB138A}"/>
              </a:ext>
            </a:extLst>
          </p:cNvPr>
          <p:cNvSpPr/>
          <p:nvPr/>
        </p:nvSpPr>
        <p:spPr>
          <a:xfrm>
            <a:off x="4242037" y="2931952"/>
            <a:ext cx="643153" cy="230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8F3D079F-02F4-4AEA-8361-0A4B31869E8D}"/>
              </a:ext>
            </a:extLst>
          </p:cNvPr>
          <p:cNvSpPr/>
          <p:nvPr/>
        </p:nvSpPr>
        <p:spPr>
          <a:xfrm rot="2581304">
            <a:off x="4802776" y="2187546"/>
            <a:ext cx="643153" cy="142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90EDC8-F64B-4F94-B7B2-1BDF7095390C}"/>
              </a:ext>
            </a:extLst>
          </p:cNvPr>
          <p:cNvSpPr/>
          <p:nvPr/>
        </p:nvSpPr>
        <p:spPr>
          <a:xfrm>
            <a:off x="2272023" y="2617364"/>
            <a:ext cx="1266738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Optimal</a:t>
            </a:r>
          </a:p>
          <a:p>
            <a:pPr algn="ctr"/>
            <a:r>
              <a:rPr lang="en-US" altLang="zh-CN" dirty="0"/>
              <a:t>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7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180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Century Gothic</vt:lpstr>
      <vt:lpstr>Wingdings 3</vt:lpstr>
      <vt:lpstr>离子会议室</vt:lpstr>
      <vt:lpstr>Meeting 1</vt:lpstr>
      <vt:lpstr>Cooperative Game </vt:lpstr>
      <vt:lpstr>Description of Cooperative Game</vt:lpstr>
      <vt:lpstr>Properties of allocation x</vt:lpstr>
      <vt:lpstr>Some classifications of Cooperative Game</vt:lpstr>
      <vt:lpstr>Sets of Games</vt:lpstr>
      <vt:lpstr>Shapley Value</vt:lpstr>
      <vt:lpstr>Problem and next step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</dc:title>
  <dc:creator>Lee Z.kang</dc:creator>
  <cp:lastModifiedBy>Lee Z.kang</cp:lastModifiedBy>
  <cp:revision>19</cp:revision>
  <dcterms:created xsi:type="dcterms:W3CDTF">2018-07-09T14:23:29Z</dcterms:created>
  <dcterms:modified xsi:type="dcterms:W3CDTF">2020-03-15T13:34:34Z</dcterms:modified>
</cp:coreProperties>
</file>