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53E10-C22B-4C6A-BFD6-3E2C1F0EA5F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1C8F1-E81A-4000-8BDC-1F3283CD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约束编程问题 或是约束满足问题 即不需要找到一个最优解 而是要找到满足约束的解  著名的八皇后问题  图着色问题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注意分支定界虽然是精确算法 但由于是一个迭代算法，存在收敛的问题，因而通常设置</a:t>
            </a:r>
            <a:r>
              <a:rPr lang="en-US" altLang="zh-CN" dirty="0"/>
              <a:t>gap </a:t>
            </a:r>
            <a:r>
              <a:rPr lang="zh-CN" altLang="en-US" dirty="0"/>
              <a:t>提供终止条件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基本所有的启发式都是为了跳出局部最优解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1C8F1-E81A-4000-8BDC-1F3283CDE2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0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元 是一种算法框架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“元启发式算法”就是：用来构造启发式算法的一些基础方法。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“启发式算法”就是：利用元启发式算法，结合被求解问题的特征，设计出来的面向特定问题的算法。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模拟退火（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Simulated Annealing Algorithm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、禁忌搜索（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Tabu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、变邻域搜索（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Neighborhood Search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、自适应大规模领域搜索（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 Large Neighborhood Search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二、基于群体（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Population-based heuristics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、遗传算法（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、蚁群算法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、粒子群算法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启发式算法是相对“最优算法”而言的，其目标是在某种启发原则的引导下搜寻解（这种解一般是局部最优，但可以很大程上接近最优）；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贪心算法的核心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贪心准则就是一种启发原则。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1C8F1-E81A-4000-8BDC-1F3283CDE2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7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0A19E-7488-4AE4-A8D8-FD15C0E3E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4AC62-D342-4BEE-B0E0-A16639C28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5326-C7FA-4EB6-95BD-421DBE2D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A9290-C368-4EDA-B0EA-51D6B7A4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E57BB-FCF1-4661-AD92-B7D89BBD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D1AAD-899B-4731-B243-8E4FDE33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269644-9AF4-4C0F-8C86-7A8C854E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B4DE5-A498-4CCC-84BD-63494902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97DA3-2AEE-4298-8B71-8CCCD2A9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10BCF-B309-4488-B5EF-18443587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6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462B15-0B78-4BF4-9584-1CECB8E1A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6160B1-4A84-4E62-9F47-40033ACC0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BBBA9-15FB-4864-90B2-225C234C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FF36C-C553-430B-9A0F-053D40EB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07C6C-4ECB-4A58-A2F3-556F35C0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7D542-2159-46B4-BEEB-56145823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5DACA-2D55-4D81-AF05-00B0F37E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82B55-EEFC-499C-8304-28D3E303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BA19C-637A-4D16-BD07-7A7E9600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02D11-C8DD-4DC2-9A2B-596EE834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5186B-D897-4F2C-AB57-274742BE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FE30D-5108-4C68-897D-6D544571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95B9E-7924-4BAF-A758-2E6C6BD2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58013-0B17-457B-8439-1AAAD5B0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29D8F-92E9-4826-9B57-2C601D2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1B99-13B7-47A2-A4A4-0B62B507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E12E9-C286-41BA-B17A-4ACD944A7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80074-D90E-4720-876A-383AE0B1E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505E6-6880-4644-9581-65212040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BF4F9-A17F-4F80-9CE2-3AEE1169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4A501-0504-40CF-AF98-309BA693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5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66AFB-32A2-4A86-94DB-37531B17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5194E-EA28-492A-AAA6-8849A7D4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52B1F-4386-4613-93C2-7DD0899A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1E8308-EE1C-4FE3-8ED0-D00C89B4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98A28F-7F51-4F7F-A9C6-D9DA98538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D4A9BB-3689-44C5-9F82-DB4040D5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363F1A-3080-42C1-85E1-404B2BD3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AE47E-5439-4E79-AEF2-3E493272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9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158FD-8C7C-4902-9289-6B5C859D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0A4F92-37D3-4509-A7C9-7BA310AB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440EFC-66CC-4828-94DA-EDAD8E44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3C2BF-B2F8-421C-AB37-4DFC1620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A7F15C-295B-4B3B-BC0C-24FD5356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609045-9C2A-4AB3-A83C-7C34040B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1A985-C639-4F9B-A9EE-568707F6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B1E50-51B8-4055-852D-5F3BC0E7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2D2DF-493A-42DC-A80E-2AE14D97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A4AF4-7A4C-465E-A9BB-8D63F4D57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AFB95C-DD0C-412E-8E53-DDDD94FB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6ECF4-75AF-4CF9-8858-2530D8F7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AE07B-1D73-494A-ACB3-68DE157F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7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FE9B4-1B4C-4E96-96AE-E1FFB13F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8B952B-27E8-4001-B255-BE815D9F5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39342-2E61-4EF3-AA3E-83D99E2FA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A4E0F-B345-468C-9D73-C8CE1CB0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4EAF8-4F83-48CF-89CD-34C3E501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2D961-04B8-4A3B-B0C0-610794E4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666D40-8EB6-4C18-ACC2-9E424B0E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67943C-5751-4BEF-A427-113CCB22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1A1B-C8CA-46D7-B1B7-6CCA115F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288E-5099-4FCC-97C0-39C653294A4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20611-29BB-44EF-B886-451910C01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8A3EE-424B-4D6F-9CA9-CC171A49B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7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84CB9A-432B-4FE3-829C-B43AF590545B}"/>
              </a:ext>
            </a:extLst>
          </p:cNvPr>
          <p:cNvSpPr txBox="1"/>
          <p:nvPr/>
        </p:nvSpPr>
        <p:spPr>
          <a:xfrm>
            <a:off x="4316507" y="618565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Optimization methods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291C5E-BC80-476F-9854-E9618308D87F}"/>
              </a:ext>
            </a:extLst>
          </p:cNvPr>
          <p:cNvCxnSpPr>
            <a:cxnSpLocks/>
          </p:cNvCxnSpPr>
          <p:nvPr/>
        </p:nvCxnSpPr>
        <p:spPr>
          <a:xfrm flipH="1">
            <a:off x="3671047" y="981881"/>
            <a:ext cx="1847873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BD97138-04E5-4E6A-864F-45FEA07AFD3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18920" y="987897"/>
            <a:ext cx="2445985" cy="59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C7037F-2081-4C0F-AB86-63451B5EB259}"/>
              </a:ext>
            </a:extLst>
          </p:cNvPr>
          <p:cNvSpPr txBox="1"/>
          <p:nvPr/>
        </p:nvSpPr>
        <p:spPr>
          <a:xfrm>
            <a:off x="2401792" y="161234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Exact methods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199EB2B-F807-4D12-9D85-0541CE16F152}"/>
              </a:ext>
            </a:extLst>
          </p:cNvPr>
          <p:cNvCxnSpPr>
            <a:stCxn id="12" idx="2"/>
          </p:cNvCxnSpPr>
          <p:nvPr/>
        </p:nvCxnSpPr>
        <p:spPr>
          <a:xfrm flipH="1">
            <a:off x="792942" y="1981678"/>
            <a:ext cx="2424138" cy="65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1E45115-87AA-4897-9AFF-D34415B1DA4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818019" y="1981678"/>
            <a:ext cx="399061" cy="65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7F06CD-8795-4C3A-8E22-1CF201B619F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217080" y="1981678"/>
            <a:ext cx="1463204" cy="65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189DC37-5509-45A5-A664-99A79FE7DDD3}"/>
              </a:ext>
            </a:extLst>
          </p:cNvPr>
          <p:cNvSpPr txBox="1"/>
          <p:nvPr/>
        </p:nvSpPr>
        <p:spPr>
          <a:xfrm>
            <a:off x="7255823" y="16153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Approximate methods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6E8288B-4BAF-458E-A7E7-ED4285FB7B72}"/>
              </a:ext>
            </a:extLst>
          </p:cNvPr>
          <p:cNvSpPr txBox="1"/>
          <p:nvPr/>
        </p:nvSpPr>
        <p:spPr>
          <a:xfrm>
            <a:off x="6387800" y="2749293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Heuristic algorithms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740223D-BB2A-4093-A202-7E8FD8FA3F32}"/>
              </a:ext>
            </a:extLst>
          </p:cNvPr>
          <p:cNvCxnSpPr>
            <a:stCxn id="22" idx="2"/>
          </p:cNvCxnSpPr>
          <p:nvPr/>
        </p:nvCxnSpPr>
        <p:spPr>
          <a:xfrm flipH="1">
            <a:off x="7587111" y="1984649"/>
            <a:ext cx="868720" cy="71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68D1E24-CEC0-403A-9AB4-A8770A84A77D}"/>
              </a:ext>
            </a:extLst>
          </p:cNvPr>
          <p:cNvSpPr txBox="1"/>
          <p:nvPr/>
        </p:nvSpPr>
        <p:spPr>
          <a:xfrm>
            <a:off x="10054876" y="2755270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Approximation </a:t>
            </a:r>
          </a:p>
          <a:p>
            <a:pPr algn="ctr"/>
            <a:r>
              <a:rPr lang="en-US" altLang="zh-CN" dirty="0"/>
              <a:t>algorithms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3FA8B8E-CF97-41DE-8455-0172BB744A42}"/>
              </a:ext>
            </a:extLst>
          </p:cNvPr>
          <p:cNvCxnSpPr>
            <a:stCxn id="22" idx="2"/>
          </p:cNvCxnSpPr>
          <p:nvPr/>
        </p:nvCxnSpPr>
        <p:spPr>
          <a:xfrm>
            <a:off x="8455831" y="1984649"/>
            <a:ext cx="2650517" cy="77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BEEF6D3-9EA0-4F88-BA40-1ABF38E7E045}"/>
              </a:ext>
            </a:extLst>
          </p:cNvPr>
          <p:cNvSpPr txBox="1"/>
          <p:nvPr/>
        </p:nvSpPr>
        <p:spPr>
          <a:xfrm>
            <a:off x="3889305" y="2692141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Dynamic</a:t>
            </a:r>
          </a:p>
          <a:p>
            <a:pPr algn="ctr"/>
            <a:r>
              <a:rPr lang="en-US" altLang="zh-CN" dirty="0"/>
              <a:t>programming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496603-7B18-47AC-B260-D355C14D03E6}"/>
              </a:ext>
            </a:extLst>
          </p:cNvPr>
          <p:cNvSpPr txBox="1"/>
          <p:nvPr/>
        </p:nvSpPr>
        <p:spPr>
          <a:xfrm>
            <a:off x="2040402" y="2691665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Constraint</a:t>
            </a:r>
          </a:p>
          <a:p>
            <a:pPr algn="ctr"/>
            <a:r>
              <a:rPr lang="en-US" altLang="zh-CN" dirty="0"/>
              <a:t>programming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BB6AF2-939C-4C1F-B8B7-AE415B4BA61B}"/>
              </a:ext>
            </a:extLst>
          </p:cNvPr>
          <p:cNvCxnSpPr>
            <a:stCxn id="23" idx="2"/>
          </p:cNvCxnSpPr>
          <p:nvPr/>
        </p:nvCxnSpPr>
        <p:spPr>
          <a:xfrm flipH="1">
            <a:off x="6322595" y="3118625"/>
            <a:ext cx="1144187" cy="68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C34FBE1-D22F-4F99-9287-5ED2F0DBCE9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466782" y="3118625"/>
            <a:ext cx="1123765" cy="70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5BD14B4-9002-4B95-830B-AE53D19F10BD}"/>
              </a:ext>
            </a:extLst>
          </p:cNvPr>
          <p:cNvSpPr txBox="1"/>
          <p:nvPr/>
        </p:nvSpPr>
        <p:spPr>
          <a:xfrm>
            <a:off x="5563413" y="391965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Metaheuristic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78B956-3640-424A-A2F0-1CC15D73134D}"/>
              </a:ext>
            </a:extLst>
          </p:cNvPr>
          <p:cNvSpPr txBox="1"/>
          <p:nvPr/>
        </p:nvSpPr>
        <p:spPr>
          <a:xfrm>
            <a:off x="7831365" y="3919657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Problem-specific</a:t>
            </a:r>
          </a:p>
          <a:p>
            <a:pPr algn="ctr"/>
            <a:r>
              <a:rPr lang="en-US" altLang="zh-CN" dirty="0"/>
              <a:t>heuristics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62F85F-289A-4187-A9C1-52E741564A72}"/>
              </a:ext>
            </a:extLst>
          </p:cNvPr>
          <p:cNvCxnSpPr>
            <a:stCxn id="36" idx="2"/>
          </p:cNvCxnSpPr>
          <p:nvPr/>
        </p:nvCxnSpPr>
        <p:spPr>
          <a:xfrm flipH="1">
            <a:off x="5323974" y="4288989"/>
            <a:ext cx="998621" cy="7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7ED07EB-F390-4CF6-846A-C539A85408BE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322595" y="4288989"/>
            <a:ext cx="998621" cy="86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602C3B5-D12C-4AB9-AD9F-4A71330712CB}"/>
              </a:ext>
            </a:extLst>
          </p:cNvPr>
          <p:cNvSpPr txBox="1"/>
          <p:nvPr/>
        </p:nvSpPr>
        <p:spPr>
          <a:xfrm>
            <a:off x="3975478" y="5155532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Single solution-based</a:t>
            </a:r>
          </a:p>
          <a:p>
            <a:pPr algn="ctr"/>
            <a:r>
              <a:rPr lang="en-US" altLang="zh-CN" dirty="0"/>
              <a:t>metaheuristics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C639B0-0F7E-4F63-A661-3E65267CCF72}"/>
              </a:ext>
            </a:extLst>
          </p:cNvPr>
          <p:cNvSpPr txBox="1"/>
          <p:nvPr/>
        </p:nvSpPr>
        <p:spPr>
          <a:xfrm>
            <a:off x="6657032" y="5155532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Population-based</a:t>
            </a:r>
          </a:p>
          <a:p>
            <a:pPr algn="ctr"/>
            <a:r>
              <a:rPr lang="en-US" altLang="zh-CN" dirty="0"/>
              <a:t>metaheuristics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69DAE62-E943-4936-A2FE-EC5A5EA2DEC9}"/>
              </a:ext>
            </a:extLst>
          </p:cNvPr>
          <p:cNvSpPr txBox="1"/>
          <p:nvPr/>
        </p:nvSpPr>
        <p:spPr>
          <a:xfrm>
            <a:off x="84830" y="269214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0219A9E-E998-4374-A1C6-8F5E0A5EEE12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flipH="1">
            <a:off x="700286" y="3061473"/>
            <a:ext cx="133307" cy="119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E2A844F-6997-49A1-9F6E-26312D0DB826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833593" y="3061473"/>
            <a:ext cx="1152336" cy="119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4B07305-D1BF-40F5-AC1B-4D575508CC9A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833593" y="3061473"/>
            <a:ext cx="2471515" cy="119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C4CDAF4-1E58-4E59-918B-8688E33D1E68}"/>
              </a:ext>
            </a:extLst>
          </p:cNvPr>
          <p:cNvSpPr txBox="1"/>
          <p:nvPr/>
        </p:nvSpPr>
        <p:spPr>
          <a:xfrm>
            <a:off x="18048" y="425773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bound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002F3F5-50EE-4D19-9125-66488D57598E}"/>
              </a:ext>
            </a:extLst>
          </p:cNvPr>
          <p:cNvSpPr txBox="1"/>
          <p:nvPr/>
        </p:nvSpPr>
        <p:spPr>
          <a:xfrm>
            <a:off x="1303691" y="425773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cut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DAD9F0D-B97A-48FA-BDA2-294685D64613}"/>
              </a:ext>
            </a:extLst>
          </p:cNvPr>
          <p:cNvSpPr txBox="1"/>
          <p:nvPr/>
        </p:nvSpPr>
        <p:spPr>
          <a:xfrm>
            <a:off x="2622870" y="425773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03436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EB10E-82A1-4AAC-8504-B29EB74C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873B6-8AEC-40A1-B9EF-6DE629B46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5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253</Words>
  <Application>Microsoft Office PowerPoint</Application>
  <PresentationFormat>宽屏</PresentationFormat>
  <Paragraphs>45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9</cp:revision>
  <dcterms:created xsi:type="dcterms:W3CDTF">2020-06-15T00:48:52Z</dcterms:created>
  <dcterms:modified xsi:type="dcterms:W3CDTF">2020-06-15T02:15:28Z</dcterms:modified>
</cp:coreProperties>
</file>