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8"/>
  </p:notesMasterIdLst>
  <p:handoutMasterIdLst>
    <p:handoutMasterId r:id="rId19"/>
  </p:handoutMasterIdLst>
  <p:sldIdLst>
    <p:sldId id="289" r:id="rId5"/>
    <p:sldId id="286" r:id="rId6"/>
    <p:sldId id="296" r:id="rId7"/>
    <p:sldId id="280" r:id="rId8"/>
    <p:sldId id="272" r:id="rId9"/>
    <p:sldId id="281" r:id="rId10"/>
    <p:sldId id="291" r:id="rId11"/>
    <p:sldId id="264" r:id="rId12"/>
    <p:sldId id="268" r:id="rId13"/>
    <p:sldId id="294" r:id="rId14"/>
    <p:sldId id="278" r:id="rId15"/>
    <p:sldId id="287" r:id="rId16"/>
    <p:sldId id="288" r:id="rId17"/>
  </p:sldIdLst>
  <p:sldSz cx="12192000"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13"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0A2"/>
    <a:srgbClr val="404040"/>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70"/>
  </p:normalViewPr>
  <p:slideViewPr>
    <p:cSldViewPr snapToGrid="0">
      <p:cViewPr varScale="1">
        <p:scale>
          <a:sx n="108" d="100"/>
          <a:sy n="108" d="100"/>
        </p:scale>
        <p:origin x="630" y="102"/>
      </p:cViewPr>
      <p:guideLst>
        <p:guide pos="3840"/>
        <p:guide orient="horz" pos="2160"/>
      </p:guideLst>
    </p:cSldViewPr>
  </p:slideViewPr>
  <p:notesTextViewPr>
    <p:cViewPr>
      <p:scale>
        <a:sx n="1" d="1"/>
        <a:sy n="1" d="1"/>
      </p:scale>
      <p:origin x="0" y="0"/>
    </p:cViewPr>
  </p:notesTextViewPr>
  <p:notesViewPr>
    <p:cSldViewPr snapToGrid="0">
      <p:cViewPr varScale="1">
        <p:scale>
          <a:sx n="88" d="100"/>
          <a:sy n="88" d="100"/>
        </p:scale>
        <p:origin x="307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chemeClr val="accent2"/>
            </a:solidFill>
          </c:spPr>
          <c:dPt>
            <c:idx val="0"/>
            <c:bubble3D val="0"/>
            <c:spPr>
              <a:solidFill>
                <a:schemeClr val="accent3"/>
              </a:solidFill>
              <a:ln w="19050">
                <a:noFill/>
              </a:ln>
              <a:effectLst/>
            </c:spPr>
            <c:extLst>
              <c:ext xmlns:c16="http://schemas.microsoft.com/office/drawing/2014/chart" uri="{C3380CC4-5D6E-409C-BE32-E72D297353CC}">
                <c16:uniqueId val="{00000001-D06F-455E-BFEA-78E46F0B6156}"/>
              </c:ext>
            </c:extLst>
          </c:dPt>
          <c:dPt>
            <c:idx val="1"/>
            <c:bubble3D val="0"/>
            <c:spPr>
              <a:solidFill>
                <a:schemeClr val="bg2"/>
              </a:solidFill>
              <a:ln w="19050">
                <a:noFill/>
              </a:ln>
              <a:effectLst/>
            </c:spPr>
            <c:extLst>
              <c:ext xmlns:c16="http://schemas.microsoft.com/office/drawing/2014/chart" uri="{C3380CC4-5D6E-409C-BE32-E72D297353CC}">
                <c16:uniqueId val="{00000003-D06F-455E-BFEA-78E46F0B6156}"/>
              </c:ext>
            </c:extLst>
          </c:dPt>
          <c:cat>
            <c:strRef>
              <c:f>Sheet1!$A$2:$A$3</c:f>
              <c:strCache>
                <c:ptCount val="2"/>
                <c:pt idx="0">
                  <c:v>1st Qtr</c:v>
                </c:pt>
                <c:pt idx="1">
                  <c:v>2nd Qtr</c:v>
                </c:pt>
              </c:strCache>
            </c:strRef>
          </c:cat>
          <c:val>
            <c:numRef>
              <c:f>Sheet1!$B$2:$B$3</c:f>
              <c:numCache>
                <c:formatCode>General</c:formatCode>
                <c:ptCount val="2"/>
                <c:pt idx="0">
                  <c:v>22</c:v>
                </c:pt>
                <c:pt idx="1">
                  <c:v>78</c:v>
                </c:pt>
              </c:numCache>
            </c:numRef>
          </c:val>
          <c:extLst>
            <c:ext xmlns:c16="http://schemas.microsoft.com/office/drawing/2014/chart" uri="{C3380CC4-5D6E-409C-BE32-E72D297353CC}">
              <c16:uniqueId val="{00000004-D06F-455E-BFEA-78E46F0B6156}"/>
            </c:ext>
          </c:extLst>
        </c:ser>
        <c:dLbls>
          <c:showLegendKey val="0"/>
          <c:showVal val="0"/>
          <c:showCatName val="0"/>
          <c:showSerName val="0"/>
          <c:showPercent val="0"/>
          <c:showBubbleSize val="0"/>
          <c:showLeaderLines val="1"/>
        </c:dLbls>
        <c:firstSliceAng val="0"/>
        <c:holeSize val="67"/>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Umsätze</c:v>
                </c:pt>
              </c:strCache>
            </c:strRef>
          </c:tx>
          <c:spPr>
            <a:solidFill>
              <a:schemeClr val="accent2"/>
            </a:solidFill>
          </c:spPr>
          <c:dPt>
            <c:idx val="0"/>
            <c:bubble3D val="0"/>
            <c:spPr>
              <a:solidFill>
                <a:schemeClr val="accent3"/>
              </a:solidFill>
              <a:ln w="19050">
                <a:noFill/>
              </a:ln>
              <a:effectLst/>
            </c:spPr>
            <c:extLst>
              <c:ext xmlns:c16="http://schemas.microsoft.com/office/drawing/2014/chart" uri="{C3380CC4-5D6E-409C-BE32-E72D297353CC}">
                <c16:uniqueId val="{00000001-D5B0-4736-9DB1-BF50B16ECF77}"/>
              </c:ext>
            </c:extLst>
          </c:dPt>
          <c:dPt>
            <c:idx val="1"/>
            <c:bubble3D val="0"/>
            <c:spPr>
              <a:solidFill>
                <a:schemeClr val="accent5"/>
              </a:solidFill>
              <a:ln w="19050">
                <a:noFill/>
              </a:ln>
              <a:effectLst/>
            </c:spPr>
            <c:extLst>
              <c:ext xmlns:c16="http://schemas.microsoft.com/office/drawing/2014/chart" uri="{C3380CC4-5D6E-409C-BE32-E72D297353CC}">
                <c16:uniqueId val="{00000003-D5B0-4736-9DB1-BF50B16ECF77}"/>
              </c:ext>
            </c:extLst>
          </c:dPt>
          <c:dPt>
            <c:idx val="2"/>
            <c:bubble3D val="0"/>
            <c:spPr>
              <a:solidFill>
                <a:schemeClr val="accent4"/>
              </a:solidFill>
              <a:ln w="19050">
                <a:noFill/>
              </a:ln>
              <a:effectLst/>
            </c:spPr>
            <c:extLst>
              <c:ext xmlns:c16="http://schemas.microsoft.com/office/drawing/2014/chart" uri="{C3380CC4-5D6E-409C-BE32-E72D297353CC}">
                <c16:uniqueId val="{00000005-D5B0-4736-9DB1-BF50B16ECF77}"/>
              </c:ext>
            </c:extLst>
          </c:dPt>
          <c:dPt>
            <c:idx val="3"/>
            <c:bubble3D val="0"/>
            <c:spPr>
              <a:solidFill>
                <a:schemeClr val="accent6"/>
              </a:solidFill>
              <a:ln w="19050">
                <a:noFill/>
              </a:ln>
              <a:effectLst/>
            </c:spPr>
            <c:extLst>
              <c:ext xmlns:c16="http://schemas.microsoft.com/office/drawing/2014/chart" uri="{C3380CC4-5D6E-409C-BE32-E72D297353CC}">
                <c16:uniqueId val="{00000007-D5B0-4736-9DB1-BF50B16ECF77}"/>
              </c:ext>
            </c:extLst>
          </c:dPt>
          <c:cat>
            <c:strRef>
              <c:f>Sheet1!$A$2:$A$5</c:f>
              <c:strCache>
                <c:ptCount val="4"/>
                <c:pt idx="0">
                  <c:v>1. Qrtl.</c:v>
                </c:pt>
                <c:pt idx="1">
                  <c:v>2. Qrtl.</c:v>
                </c:pt>
                <c:pt idx="2">
                  <c:v>3. Qrtl.</c:v>
                </c:pt>
                <c:pt idx="3">
                  <c:v>4. Qrtl.</c:v>
                </c:pt>
              </c:strCache>
            </c:strRef>
          </c:cat>
          <c:val>
            <c:numRef>
              <c:f>Sheet1!$B$2:$B$5</c:f>
              <c:numCache>
                <c:formatCode>General</c:formatCode>
                <c:ptCount val="4"/>
                <c:pt idx="0">
                  <c:v>39</c:v>
                </c:pt>
                <c:pt idx="1">
                  <c:v>20</c:v>
                </c:pt>
                <c:pt idx="2">
                  <c:v>20</c:v>
                </c:pt>
                <c:pt idx="3">
                  <c:v>21</c:v>
                </c:pt>
              </c:numCache>
            </c:numRef>
          </c:val>
          <c:extLst>
            <c:ext xmlns:c16="http://schemas.microsoft.com/office/drawing/2014/chart" uri="{C3380CC4-5D6E-409C-BE32-E72D297353CC}">
              <c16:uniqueId val="{00000008-D5B0-4736-9DB1-BF50B16ECF77}"/>
            </c:ext>
          </c:extLst>
        </c:ser>
        <c:dLbls>
          <c:showLegendKey val="0"/>
          <c:showVal val="0"/>
          <c:showCatName val="0"/>
          <c:showSerName val="0"/>
          <c:showPercent val="0"/>
          <c:showBubbleSize val="0"/>
          <c:showLeaderLines val="1"/>
        </c:dLbls>
        <c:firstSliceAng val="12"/>
        <c:holeSize val="71"/>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noProof="0"/>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Umsätze</c:v>
                </c:pt>
              </c:strCache>
            </c:strRef>
          </c:tx>
          <c:spPr>
            <a:ln>
              <a:noFill/>
            </a:ln>
          </c:spPr>
          <c:dPt>
            <c:idx val="0"/>
            <c:bubble3D val="0"/>
            <c:spPr>
              <a:solidFill>
                <a:schemeClr val="accent3"/>
              </a:solidFill>
              <a:ln w="19050">
                <a:noFill/>
              </a:ln>
              <a:effectLst/>
            </c:spPr>
            <c:extLst>
              <c:ext xmlns:c16="http://schemas.microsoft.com/office/drawing/2014/chart" uri="{C3380CC4-5D6E-409C-BE32-E72D297353CC}">
                <c16:uniqueId val="{00000001-38C1-46BF-8440-AEFD0DA39D91}"/>
              </c:ext>
            </c:extLst>
          </c:dPt>
          <c:dPt>
            <c:idx val="1"/>
            <c:bubble3D val="0"/>
            <c:spPr>
              <a:solidFill>
                <a:schemeClr val="bg2"/>
              </a:solidFill>
              <a:ln w="19050">
                <a:noFill/>
              </a:ln>
              <a:effectLst/>
            </c:spPr>
            <c:extLst>
              <c:ext xmlns:c16="http://schemas.microsoft.com/office/drawing/2014/chart" uri="{C3380CC4-5D6E-409C-BE32-E72D297353CC}">
                <c16:uniqueId val="{00000002-38C1-46BF-8440-AEFD0DA39D91}"/>
              </c:ext>
            </c:extLst>
          </c:dPt>
          <c:cat>
            <c:strRef>
              <c:f>Sheet1!$A$2:$A$3</c:f>
              <c:strCache>
                <c:ptCount val="2"/>
                <c:pt idx="0">
                  <c:v>1. Qrtl.</c:v>
                </c:pt>
                <c:pt idx="1">
                  <c:v>2. Qrtl.</c:v>
                </c:pt>
              </c:strCache>
            </c:strRef>
          </c:cat>
          <c:val>
            <c:numRef>
              <c:f>Sheet1!$B$2:$B$3</c:f>
              <c:numCache>
                <c:formatCode>General</c:formatCode>
                <c:ptCount val="2"/>
                <c:pt idx="0">
                  <c:v>20</c:v>
                </c:pt>
                <c:pt idx="1">
                  <c:v>80</c:v>
                </c:pt>
              </c:numCache>
            </c:numRef>
          </c:val>
          <c:extLst>
            <c:ext xmlns:c16="http://schemas.microsoft.com/office/drawing/2014/chart" uri="{C3380CC4-5D6E-409C-BE32-E72D297353CC}">
              <c16:uniqueId val="{00000000-38C1-46BF-8440-AEFD0DA39D91}"/>
            </c:ext>
          </c:extLst>
        </c:ser>
        <c:dLbls>
          <c:showLegendKey val="0"/>
          <c:showVal val="0"/>
          <c:showCatName val="0"/>
          <c:showSerName val="0"/>
          <c:showPercent val="0"/>
          <c:showBubbleSize val="0"/>
          <c:showLeaderLines val="1"/>
        </c:dLbls>
        <c:firstSliceAng val="0"/>
        <c:holeSize val="67"/>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chemeClr val="accent2"/>
            </a:solidFill>
          </c:spPr>
          <c:dPt>
            <c:idx val="0"/>
            <c:bubble3D val="0"/>
            <c:spPr>
              <a:solidFill>
                <a:schemeClr val="accent3"/>
              </a:solidFill>
              <a:ln w="19050">
                <a:noFill/>
              </a:ln>
              <a:effectLst/>
            </c:spPr>
            <c:extLst>
              <c:ext xmlns:c16="http://schemas.microsoft.com/office/drawing/2014/chart" uri="{C3380CC4-5D6E-409C-BE32-E72D297353CC}">
                <c16:uniqueId val="{00000001-364E-4D58-81DC-2B1385B5A2BF}"/>
              </c:ext>
            </c:extLst>
          </c:dPt>
          <c:dPt>
            <c:idx val="1"/>
            <c:bubble3D val="0"/>
            <c:spPr>
              <a:solidFill>
                <a:schemeClr val="bg2"/>
              </a:solidFill>
              <a:ln w="19050">
                <a:noFill/>
              </a:ln>
              <a:effectLst/>
            </c:spPr>
            <c:extLst>
              <c:ext xmlns:c16="http://schemas.microsoft.com/office/drawing/2014/chart" uri="{C3380CC4-5D6E-409C-BE32-E72D297353CC}">
                <c16:uniqueId val="{00000003-364E-4D58-81DC-2B1385B5A2BF}"/>
              </c:ext>
            </c:extLst>
          </c:dPt>
          <c:cat>
            <c:strRef>
              <c:f>Sheet1!$A$2:$A$3</c:f>
              <c:strCache>
                <c:ptCount val="2"/>
                <c:pt idx="0">
                  <c:v>1st Qtr</c:v>
                </c:pt>
                <c:pt idx="1">
                  <c:v>2nd Qtr</c:v>
                </c:pt>
              </c:strCache>
            </c:strRef>
          </c:cat>
          <c:val>
            <c:numRef>
              <c:f>Sheet1!$B$2:$B$3</c:f>
              <c:numCache>
                <c:formatCode>General</c:formatCode>
                <c:ptCount val="2"/>
                <c:pt idx="0">
                  <c:v>18</c:v>
                </c:pt>
                <c:pt idx="1">
                  <c:v>82</c:v>
                </c:pt>
              </c:numCache>
            </c:numRef>
          </c:val>
          <c:extLst>
            <c:ext xmlns:c16="http://schemas.microsoft.com/office/drawing/2014/chart" uri="{C3380CC4-5D6E-409C-BE32-E72D297353CC}">
              <c16:uniqueId val="{00000004-364E-4D58-81DC-2B1385B5A2BF}"/>
            </c:ext>
          </c:extLst>
        </c:ser>
        <c:dLbls>
          <c:showLegendKey val="0"/>
          <c:showVal val="0"/>
          <c:showCatName val="0"/>
          <c:showSerName val="0"/>
          <c:showPercent val="0"/>
          <c:showBubbleSize val="0"/>
          <c:showLeaderLines val="1"/>
        </c:dLbls>
        <c:firstSliceAng val="0"/>
        <c:holeSize val="67"/>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chemeClr val="accent2"/>
            </a:solidFill>
          </c:spPr>
          <c:dPt>
            <c:idx val="0"/>
            <c:bubble3D val="0"/>
            <c:spPr>
              <a:solidFill>
                <a:schemeClr val="accent3"/>
              </a:solidFill>
              <a:ln w="19050">
                <a:noFill/>
              </a:ln>
              <a:effectLst/>
            </c:spPr>
            <c:extLst>
              <c:ext xmlns:c16="http://schemas.microsoft.com/office/drawing/2014/chart" uri="{C3380CC4-5D6E-409C-BE32-E72D297353CC}">
                <c16:uniqueId val="{00000001-3974-451F-922D-5036AF7DB1A6}"/>
              </c:ext>
            </c:extLst>
          </c:dPt>
          <c:dPt>
            <c:idx val="1"/>
            <c:bubble3D val="0"/>
            <c:spPr>
              <a:solidFill>
                <a:schemeClr val="bg2"/>
              </a:solidFill>
              <a:ln w="19050">
                <a:noFill/>
              </a:ln>
              <a:effectLst/>
            </c:spPr>
            <c:extLst>
              <c:ext xmlns:c16="http://schemas.microsoft.com/office/drawing/2014/chart" uri="{C3380CC4-5D6E-409C-BE32-E72D297353CC}">
                <c16:uniqueId val="{00000003-3974-451F-922D-5036AF7DB1A6}"/>
              </c:ext>
            </c:extLst>
          </c:dPt>
          <c:cat>
            <c:strRef>
              <c:f>Sheet1!$A$2:$A$3</c:f>
              <c:strCache>
                <c:ptCount val="2"/>
                <c:pt idx="0">
                  <c:v>1st Qtr</c:v>
                </c:pt>
                <c:pt idx="1">
                  <c:v>2nd Qtr</c:v>
                </c:pt>
              </c:strCache>
            </c:strRef>
          </c:cat>
          <c:val>
            <c:numRef>
              <c:f>Sheet1!$B$2:$B$3</c:f>
              <c:numCache>
                <c:formatCode>General</c:formatCode>
                <c:ptCount val="2"/>
                <c:pt idx="0">
                  <c:v>12</c:v>
                </c:pt>
                <c:pt idx="1">
                  <c:v>88</c:v>
                </c:pt>
              </c:numCache>
            </c:numRef>
          </c:val>
          <c:extLst>
            <c:ext xmlns:c16="http://schemas.microsoft.com/office/drawing/2014/chart" uri="{C3380CC4-5D6E-409C-BE32-E72D297353CC}">
              <c16:uniqueId val="{00000004-3974-451F-922D-5036AF7DB1A6}"/>
            </c:ext>
          </c:extLst>
        </c:ser>
        <c:dLbls>
          <c:showLegendKey val="0"/>
          <c:showVal val="0"/>
          <c:showCatName val="0"/>
          <c:showSerName val="0"/>
          <c:showPercent val="0"/>
          <c:showBubbleSize val="0"/>
          <c:showLeaderLines val="1"/>
        </c:dLbls>
        <c:firstSliceAng val="0"/>
        <c:holeSize val="67"/>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chemeClr val="accent2"/>
            </a:solidFill>
          </c:spPr>
          <c:dPt>
            <c:idx val="0"/>
            <c:bubble3D val="0"/>
            <c:spPr>
              <a:solidFill>
                <a:schemeClr val="accent3"/>
              </a:solidFill>
              <a:ln w="19050">
                <a:noFill/>
              </a:ln>
              <a:effectLst/>
            </c:spPr>
            <c:extLst>
              <c:ext xmlns:c16="http://schemas.microsoft.com/office/drawing/2014/chart" uri="{C3380CC4-5D6E-409C-BE32-E72D297353CC}">
                <c16:uniqueId val="{00000001-0011-4772-93FF-8CF059B07177}"/>
              </c:ext>
            </c:extLst>
          </c:dPt>
          <c:dPt>
            <c:idx val="1"/>
            <c:bubble3D val="0"/>
            <c:spPr>
              <a:solidFill>
                <a:schemeClr val="bg2"/>
              </a:solidFill>
              <a:ln w="19050">
                <a:noFill/>
              </a:ln>
              <a:effectLst/>
            </c:spPr>
            <c:extLst>
              <c:ext xmlns:c16="http://schemas.microsoft.com/office/drawing/2014/chart" uri="{C3380CC4-5D6E-409C-BE32-E72D297353CC}">
                <c16:uniqueId val="{00000003-0011-4772-93FF-8CF059B07177}"/>
              </c:ext>
            </c:extLst>
          </c:dPt>
          <c:cat>
            <c:strRef>
              <c:f>Sheet1!$A$2:$A$3</c:f>
              <c:strCache>
                <c:ptCount val="2"/>
                <c:pt idx="0">
                  <c:v>1st Qtr</c:v>
                </c:pt>
                <c:pt idx="1">
                  <c:v>2nd Qtr</c:v>
                </c:pt>
              </c:strCache>
            </c:strRef>
          </c:cat>
          <c:val>
            <c:numRef>
              <c:f>Sheet1!$B$2:$B$3</c:f>
              <c:numCache>
                <c:formatCode>General</c:formatCode>
                <c:ptCount val="2"/>
                <c:pt idx="0">
                  <c:v>10</c:v>
                </c:pt>
                <c:pt idx="1">
                  <c:v>90</c:v>
                </c:pt>
              </c:numCache>
            </c:numRef>
          </c:val>
          <c:extLst>
            <c:ext xmlns:c16="http://schemas.microsoft.com/office/drawing/2014/chart" uri="{C3380CC4-5D6E-409C-BE32-E72D297353CC}">
              <c16:uniqueId val="{00000004-0011-4772-93FF-8CF059B07177}"/>
            </c:ext>
          </c:extLst>
        </c:ser>
        <c:dLbls>
          <c:showLegendKey val="0"/>
          <c:showVal val="0"/>
          <c:showCatName val="0"/>
          <c:showSerName val="0"/>
          <c:showPercent val="0"/>
          <c:showBubbleSize val="0"/>
          <c:showLeaderLines val="1"/>
        </c:dLbls>
        <c:firstSliceAng val="0"/>
        <c:holeSize val="67"/>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chemeClr val="accent2"/>
            </a:solidFill>
          </c:spPr>
          <c:dPt>
            <c:idx val="0"/>
            <c:bubble3D val="0"/>
            <c:spPr>
              <a:solidFill>
                <a:schemeClr val="accent3"/>
              </a:solidFill>
              <a:ln w="19050">
                <a:noFill/>
              </a:ln>
              <a:effectLst/>
            </c:spPr>
            <c:extLst>
              <c:ext xmlns:c16="http://schemas.microsoft.com/office/drawing/2014/chart" uri="{C3380CC4-5D6E-409C-BE32-E72D297353CC}">
                <c16:uniqueId val="{00000001-B7EF-486F-B9C3-BB44DDE740B7}"/>
              </c:ext>
            </c:extLst>
          </c:dPt>
          <c:dPt>
            <c:idx val="1"/>
            <c:bubble3D val="0"/>
            <c:spPr>
              <a:solidFill>
                <a:schemeClr val="bg2"/>
              </a:solidFill>
              <a:ln w="19050">
                <a:noFill/>
              </a:ln>
              <a:effectLst/>
            </c:spPr>
            <c:extLst>
              <c:ext xmlns:c16="http://schemas.microsoft.com/office/drawing/2014/chart" uri="{C3380CC4-5D6E-409C-BE32-E72D297353CC}">
                <c16:uniqueId val="{00000003-B7EF-486F-B9C3-BB44DDE740B7}"/>
              </c:ext>
            </c:extLst>
          </c:dPt>
          <c:cat>
            <c:strRef>
              <c:f>Sheet1!$A$2:$A$3</c:f>
              <c:strCache>
                <c:ptCount val="2"/>
                <c:pt idx="0">
                  <c:v>1st Qtr</c:v>
                </c:pt>
                <c:pt idx="1">
                  <c:v>2nd Qtr</c:v>
                </c:pt>
              </c:strCache>
            </c:strRef>
          </c:cat>
          <c:val>
            <c:numRef>
              <c:f>Sheet1!$B$2:$B$3</c:f>
              <c:numCache>
                <c:formatCode>General</c:formatCode>
                <c:ptCount val="2"/>
                <c:pt idx="0">
                  <c:v>28</c:v>
                </c:pt>
                <c:pt idx="1">
                  <c:v>72</c:v>
                </c:pt>
              </c:numCache>
            </c:numRef>
          </c:val>
          <c:extLst>
            <c:ext xmlns:c16="http://schemas.microsoft.com/office/drawing/2014/chart" uri="{C3380CC4-5D6E-409C-BE32-E72D297353CC}">
              <c16:uniqueId val="{00000004-B7EF-486F-B9C3-BB44DDE740B7}"/>
            </c:ext>
          </c:extLst>
        </c:ser>
        <c:dLbls>
          <c:showLegendKey val="0"/>
          <c:showVal val="0"/>
          <c:showCatName val="0"/>
          <c:showSerName val="0"/>
          <c:showPercent val="0"/>
          <c:showBubbleSize val="0"/>
          <c:showLeaderLines val="1"/>
        </c:dLbls>
        <c:firstSliceAng val="0"/>
        <c:holeSize val="67"/>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chemeClr val="accent2"/>
            </a:solidFill>
          </c:spPr>
          <c:dPt>
            <c:idx val="0"/>
            <c:bubble3D val="0"/>
            <c:spPr>
              <a:solidFill>
                <a:schemeClr val="accent3"/>
              </a:solidFill>
              <a:ln w="19050">
                <a:noFill/>
              </a:ln>
              <a:effectLst/>
            </c:spPr>
            <c:extLst>
              <c:ext xmlns:c16="http://schemas.microsoft.com/office/drawing/2014/chart" uri="{C3380CC4-5D6E-409C-BE32-E72D297353CC}">
                <c16:uniqueId val="{00000001-CFF2-42A2-BC86-C3635DA8C6D9}"/>
              </c:ext>
            </c:extLst>
          </c:dPt>
          <c:dPt>
            <c:idx val="1"/>
            <c:bubble3D val="0"/>
            <c:spPr>
              <a:solidFill>
                <a:schemeClr val="bg2"/>
              </a:solidFill>
              <a:ln w="19050">
                <a:noFill/>
              </a:ln>
              <a:effectLst/>
            </c:spPr>
            <c:extLst>
              <c:ext xmlns:c16="http://schemas.microsoft.com/office/drawing/2014/chart" uri="{C3380CC4-5D6E-409C-BE32-E72D297353CC}">
                <c16:uniqueId val="{00000003-CFF2-42A2-BC86-C3635DA8C6D9}"/>
              </c:ext>
            </c:extLst>
          </c:dPt>
          <c:cat>
            <c:strRef>
              <c:f>Sheet1!$A$2:$A$3</c:f>
              <c:strCache>
                <c:ptCount val="2"/>
                <c:pt idx="0">
                  <c:v>1st Qtr</c:v>
                </c:pt>
                <c:pt idx="1">
                  <c:v>2nd Qtr</c:v>
                </c:pt>
              </c:strCache>
            </c:strRef>
          </c:cat>
          <c:val>
            <c:numRef>
              <c:f>Sheet1!$B$2:$B$3</c:f>
              <c:numCache>
                <c:formatCode>General</c:formatCode>
                <c:ptCount val="2"/>
                <c:pt idx="0">
                  <c:v>37</c:v>
                </c:pt>
                <c:pt idx="1">
                  <c:v>63</c:v>
                </c:pt>
              </c:numCache>
            </c:numRef>
          </c:val>
          <c:extLst>
            <c:ext xmlns:c16="http://schemas.microsoft.com/office/drawing/2014/chart" uri="{C3380CC4-5D6E-409C-BE32-E72D297353CC}">
              <c16:uniqueId val="{00000004-CFF2-42A2-BC86-C3635DA8C6D9}"/>
            </c:ext>
          </c:extLst>
        </c:ser>
        <c:dLbls>
          <c:showLegendKey val="0"/>
          <c:showVal val="0"/>
          <c:showCatName val="0"/>
          <c:showSerName val="0"/>
          <c:showPercent val="0"/>
          <c:showBubbleSize val="0"/>
          <c:showLeaderLines val="1"/>
        </c:dLbls>
        <c:firstSliceAng val="0"/>
        <c:holeSize val="67"/>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de-DE" sz="1862" b="0" i="0" u="none" strike="noStrike" kern="1200" spc="0" baseline="0" noProof="0">
                <a:solidFill>
                  <a:schemeClr val="tx1">
                    <a:lumMod val="65000"/>
                    <a:lumOff val="35000"/>
                  </a:schemeClr>
                </a:solidFill>
                <a:latin typeface="+mn-lt"/>
                <a:ea typeface="+mn-ea"/>
                <a:cs typeface="+mn-cs"/>
              </a:defRPr>
            </a:pPr>
            <a:r>
              <a:rPr lang="de-DE" b="1" noProof="0" dirty="0">
                <a:solidFill>
                  <a:schemeClr val="accent2"/>
                </a:solidFill>
              </a:rPr>
              <a:t>Jahreseinnahmen &amp; Bruttogewinn</a:t>
            </a:r>
          </a:p>
        </c:rich>
      </c:tx>
      <c:layout>
        <c:manualLayout>
          <c:xMode val="edge"/>
          <c:yMode val="edge"/>
          <c:x val="7.2127696791070986E-3"/>
          <c:y val="1.182572865366946E-4"/>
        </c:manualLayout>
      </c:layout>
      <c:overlay val="0"/>
      <c:spPr>
        <a:noFill/>
        <a:ln>
          <a:noFill/>
        </a:ln>
        <a:effectLst/>
      </c:spPr>
      <c:txPr>
        <a:bodyPr rot="0" spcFirstLastPara="1" vertOverflow="ellipsis" vert="horz" wrap="square" anchor="ctr" anchorCtr="1"/>
        <a:lstStyle/>
        <a:p>
          <a:pPr>
            <a:defRPr lang="de-DE" sz="1862" b="0" i="0" u="none" strike="noStrike" kern="1200" spc="0" baseline="0" noProof="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0"/>
          <c:order val="0"/>
          <c:tx>
            <c:strRef>
              <c:f>Sheet1!$B$1</c:f>
              <c:strCache>
                <c:ptCount val="1"/>
                <c:pt idx="0">
                  <c:v>Gesamtumsatz</c:v>
                </c:pt>
              </c:strCache>
            </c:strRef>
          </c:tx>
          <c:spPr>
            <a:solidFill>
              <a:schemeClr val="accent2"/>
            </a:solidFill>
            <a:ln>
              <a:noFill/>
            </a:ln>
            <a:effectLst/>
          </c:spPr>
          <c:invertIfNegative val="0"/>
          <c:cat>
            <c:strRef>
              <c:f>Sheet1!$A$2:$A$4</c:f>
              <c:strCache>
                <c:ptCount val="3"/>
                <c:pt idx="0">
                  <c:v>Jahr 1</c:v>
                </c:pt>
                <c:pt idx="1">
                  <c:v>Jahr 2</c:v>
                </c:pt>
                <c:pt idx="2">
                  <c:v>Jahr 3</c:v>
                </c:pt>
              </c:strCache>
            </c:strRef>
          </c:cat>
          <c:val>
            <c:numRef>
              <c:f>Sheet1!$B$2:$B$4</c:f>
              <c:numCache>
                <c:formatCode>General</c:formatCode>
                <c:ptCount val="3"/>
                <c:pt idx="0">
                  <c:v>250</c:v>
                </c:pt>
                <c:pt idx="1">
                  <c:v>500</c:v>
                </c:pt>
                <c:pt idx="2">
                  <c:v>849</c:v>
                </c:pt>
              </c:numCache>
            </c:numRef>
          </c:val>
          <c:extLst>
            <c:ext xmlns:c16="http://schemas.microsoft.com/office/drawing/2014/chart" uri="{C3380CC4-5D6E-409C-BE32-E72D297353CC}">
              <c16:uniqueId val="{00000000-3038-4CA4-B1C1-A19023637C64}"/>
            </c:ext>
          </c:extLst>
        </c:ser>
        <c:ser>
          <c:idx val="1"/>
          <c:order val="1"/>
          <c:tx>
            <c:strRef>
              <c:f>Sheet1!$C$1</c:f>
              <c:strCache>
                <c:ptCount val="1"/>
                <c:pt idx="0">
                  <c:v>Gesamter Wareneinsatz</c:v>
                </c:pt>
              </c:strCache>
            </c:strRef>
          </c:tx>
          <c:spPr>
            <a:solidFill>
              <a:schemeClr val="bg2">
                <a:lumMod val="40000"/>
                <a:lumOff val="60000"/>
              </a:schemeClr>
            </a:solidFill>
            <a:ln>
              <a:noFill/>
            </a:ln>
            <a:effectLst/>
          </c:spPr>
          <c:invertIfNegative val="0"/>
          <c:cat>
            <c:strRef>
              <c:f>Sheet1!$A$2:$A$4</c:f>
              <c:strCache>
                <c:ptCount val="3"/>
                <c:pt idx="0">
                  <c:v>Jahr 1</c:v>
                </c:pt>
                <c:pt idx="1">
                  <c:v>Jahr 2</c:v>
                </c:pt>
                <c:pt idx="2">
                  <c:v>Jahr 3</c:v>
                </c:pt>
              </c:strCache>
            </c:strRef>
          </c:cat>
          <c:val>
            <c:numRef>
              <c:f>Sheet1!$C$2:$C$4</c:f>
              <c:numCache>
                <c:formatCode>General</c:formatCode>
                <c:ptCount val="3"/>
                <c:pt idx="0">
                  <c:v>200</c:v>
                </c:pt>
                <c:pt idx="1">
                  <c:v>50</c:v>
                </c:pt>
                <c:pt idx="2">
                  <c:v>20</c:v>
                </c:pt>
              </c:numCache>
            </c:numRef>
          </c:val>
          <c:extLst>
            <c:ext xmlns:c16="http://schemas.microsoft.com/office/drawing/2014/chart" uri="{C3380CC4-5D6E-409C-BE32-E72D297353CC}">
              <c16:uniqueId val="{00000001-3038-4CA4-B1C1-A19023637C64}"/>
            </c:ext>
          </c:extLst>
        </c:ser>
        <c:ser>
          <c:idx val="2"/>
          <c:order val="2"/>
          <c:tx>
            <c:strRef>
              <c:f>Sheet1!$D$1</c:f>
              <c:strCache>
                <c:ptCount val="1"/>
                <c:pt idx="0">
                  <c:v>Nettogewinn</c:v>
                </c:pt>
              </c:strCache>
            </c:strRef>
          </c:tx>
          <c:spPr>
            <a:solidFill>
              <a:schemeClr val="accent3"/>
            </a:solidFill>
            <a:ln>
              <a:noFill/>
            </a:ln>
            <a:effectLst/>
          </c:spPr>
          <c:invertIfNegative val="0"/>
          <c:cat>
            <c:strRef>
              <c:f>Sheet1!$A$2:$A$4</c:f>
              <c:strCache>
                <c:ptCount val="3"/>
                <c:pt idx="0">
                  <c:v>Jahr 1</c:v>
                </c:pt>
                <c:pt idx="1">
                  <c:v>Jahr 2</c:v>
                </c:pt>
                <c:pt idx="2">
                  <c:v>Jahr 3</c:v>
                </c:pt>
              </c:strCache>
            </c:strRef>
          </c:cat>
          <c:val>
            <c:numRef>
              <c:f>Sheet1!$D$2:$D$4</c:f>
              <c:numCache>
                <c:formatCode>General</c:formatCode>
                <c:ptCount val="3"/>
                <c:pt idx="0">
                  <c:v>50</c:v>
                </c:pt>
                <c:pt idx="1">
                  <c:v>549</c:v>
                </c:pt>
                <c:pt idx="2">
                  <c:v>830</c:v>
                </c:pt>
              </c:numCache>
            </c:numRef>
          </c:val>
          <c:extLst>
            <c:ext xmlns:c16="http://schemas.microsoft.com/office/drawing/2014/chart" uri="{C3380CC4-5D6E-409C-BE32-E72D297353CC}">
              <c16:uniqueId val="{00000002-3038-4CA4-B1C1-A19023637C64}"/>
            </c:ext>
          </c:extLst>
        </c:ser>
        <c:dLbls>
          <c:showLegendKey val="0"/>
          <c:showVal val="0"/>
          <c:showCatName val="0"/>
          <c:showSerName val="0"/>
          <c:showPercent val="0"/>
          <c:showBubbleSize val="0"/>
        </c:dLbls>
        <c:gapWidth val="75"/>
        <c:overlap val="-12"/>
        <c:axId val="490625744"/>
        <c:axId val="490625104"/>
      </c:barChart>
      <c:catAx>
        <c:axId val="4906257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alpha val="70000"/>
                  </a:schemeClr>
                </a:solidFill>
                <a:latin typeface="+mn-lt"/>
                <a:ea typeface="+mn-ea"/>
                <a:cs typeface="+mn-cs"/>
              </a:defRPr>
            </a:pPr>
            <a:endParaRPr lang="de-DE"/>
          </a:p>
        </c:txPr>
        <c:crossAx val="490625104"/>
        <c:crosses val="autoZero"/>
        <c:auto val="1"/>
        <c:lblAlgn val="ctr"/>
        <c:lblOffset val="100"/>
        <c:noMultiLvlLbl val="0"/>
      </c:catAx>
      <c:valAx>
        <c:axId val="490625104"/>
        <c:scaling>
          <c:orientation val="minMax"/>
          <c:max val="1000"/>
        </c:scaling>
        <c:delete val="0"/>
        <c:axPos val="l"/>
        <c:majorGridlines>
          <c:spPr>
            <a:ln w="3175" cap="flat" cmpd="sng" algn="ctr">
              <a:solidFill>
                <a:schemeClr val="bg1">
                  <a:lumMod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alpha val="70000"/>
                  </a:schemeClr>
                </a:solidFill>
                <a:latin typeface="+mn-lt"/>
                <a:ea typeface="+mn-ea"/>
                <a:cs typeface="+mn-cs"/>
              </a:defRPr>
            </a:pPr>
            <a:endParaRPr lang="de-DE"/>
          </a:p>
        </c:txPr>
        <c:crossAx val="490625744"/>
        <c:crosses val="autoZero"/>
        <c:crossBetween val="between"/>
        <c:majorUnit val="200"/>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de-DE" sz="1862" b="0" i="0" u="none" strike="noStrike" kern="1200" spc="0" baseline="0" noProof="0">
                <a:solidFill>
                  <a:schemeClr val="tx1">
                    <a:lumMod val="65000"/>
                    <a:lumOff val="35000"/>
                  </a:schemeClr>
                </a:solidFill>
                <a:latin typeface="+mn-lt"/>
                <a:ea typeface="+mn-ea"/>
                <a:cs typeface="+mn-cs"/>
              </a:defRPr>
            </a:pPr>
            <a:r>
              <a:rPr lang="de-DE" sz="1862" b="1" i="0" u="none" strike="noStrike" kern="1200" spc="0" baseline="0" noProof="0" dirty="0">
                <a:solidFill>
                  <a:schemeClr val="accent2"/>
                </a:solidFill>
                <a:latin typeface="+mn-lt"/>
                <a:ea typeface="+mn-ea"/>
                <a:cs typeface="+mn-cs"/>
              </a:rPr>
              <a:t>Erfolgskennzahlen</a:t>
            </a:r>
          </a:p>
        </c:rich>
      </c:tx>
      <c:layout>
        <c:manualLayout>
          <c:xMode val="edge"/>
          <c:yMode val="edge"/>
          <c:x val="6.913537981665331E-4"/>
          <c:y val="1.5978695073235686E-2"/>
        </c:manualLayout>
      </c:layout>
      <c:overlay val="0"/>
      <c:spPr>
        <a:noFill/>
        <a:ln>
          <a:noFill/>
        </a:ln>
        <a:effectLst/>
      </c:spPr>
      <c:txPr>
        <a:bodyPr rot="0" spcFirstLastPara="1" vertOverflow="ellipsis" vert="horz" wrap="square" anchor="ctr" anchorCtr="1"/>
        <a:lstStyle/>
        <a:p>
          <a:pPr>
            <a:defRPr lang="de-DE" sz="1862" b="0" i="0" u="none" strike="noStrike" kern="1200" spc="0" baseline="0" noProof="0">
              <a:solidFill>
                <a:schemeClr val="tx1">
                  <a:lumMod val="65000"/>
                  <a:lumOff val="35000"/>
                </a:schemeClr>
              </a:solidFill>
              <a:latin typeface="+mn-lt"/>
              <a:ea typeface="+mn-ea"/>
              <a:cs typeface="+mn-cs"/>
            </a:defRPr>
          </a:pPr>
          <a:endParaRPr lang="de-DE"/>
        </a:p>
      </c:txPr>
    </c:title>
    <c:autoTitleDeleted val="0"/>
    <c:plotArea>
      <c:layout/>
      <c:lineChart>
        <c:grouping val="standard"/>
        <c:varyColors val="0"/>
        <c:ser>
          <c:idx val="0"/>
          <c:order val="0"/>
          <c:tx>
            <c:strRef>
              <c:f>Sheet1!$B$1</c:f>
              <c:strCache>
                <c:ptCount val="1"/>
                <c:pt idx="0">
                  <c:v>Gewinnspanne</c:v>
                </c:pt>
              </c:strCache>
            </c:strRef>
          </c:tx>
          <c:spPr>
            <a:ln w="28575" cap="rnd">
              <a:solidFill>
                <a:schemeClr val="accent1"/>
              </a:solidFill>
              <a:round/>
            </a:ln>
            <a:effectLst/>
          </c:spPr>
          <c:marker>
            <c:symbol val="none"/>
          </c:marker>
          <c:cat>
            <c:strRef>
              <c:f>Sheet1!$A$2:$A$4</c:f>
              <c:strCache>
                <c:ptCount val="3"/>
                <c:pt idx="0">
                  <c:v>Jahr 1</c:v>
                </c:pt>
                <c:pt idx="1">
                  <c:v>Jahr 2</c:v>
                </c:pt>
                <c:pt idx="2">
                  <c:v>Jahr 3</c:v>
                </c:pt>
              </c:strCache>
            </c:strRef>
          </c:cat>
          <c:val>
            <c:numRef>
              <c:f>Sheet1!$B$2:$B$4</c:f>
              <c:numCache>
                <c:formatCode>0.00%</c:formatCode>
                <c:ptCount val="3"/>
                <c:pt idx="0">
                  <c:v>0.12</c:v>
                </c:pt>
                <c:pt idx="1">
                  <c:v>0.14949999999999999</c:v>
                </c:pt>
                <c:pt idx="2">
                  <c:v>0.17660000000000001</c:v>
                </c:pt>
              </c:numCache>
            </c:numRef>
          </c:val>
          <c:smooth val="0"/>
          <c:extLst>
            <c:ext xmlns:c16="http://schemas.microsoft.com/office/drawing/2014/chart" uri="{C3380CC4-5D6E-409C-BE32-E72D297353CC}">
              <c16:uniqueId val="{00000000-9576-4557-8B12-099D853E4754}"/>
            </c:ext>
          </c:extLst>
        </c:ser>
        <c:ser>
          <c:idx val="2"/>
          <c:order val="2"/>
          <c:tx>
            <c:strRef>
              <c:f>Sheet1!#REF!</c:f>
              <c:strCache>
                <c:ptCount val="1"/>
                <c:pt idx="0">
                  <c:v>#REF!</c:v>
                </c:pt>
              </c:strCache>
            </c:strRef>
          </c:tx>
          <c:spPr>
            <a:ln w="28575" cap="rnd">
              <a:solidFill>
                <a:schemeClr val="accent3"/>
              </a:solidFill>
              <a:round/>
            </a:ln>
            <a:effectLst/>
          </c:spPr>
          <c:marker>
            <c:symbol val="none"/>
          </c:marker>
          <c:cat>
            <c:strRef>
              <c:f>Sheet1!$A$2:$A$4</c:f>
              <c:strCache>
                <c:ptCount val="3"/>
                <c:pt idx="0">
                  <c:v>Jahr 1</c:v>
                </c:pt>
                <c:pt idx="1">
                  <c:v>Jahr 2</c:v>
                </c:pt>
                <c:pt idx="2">
                  <c:v>Jahr 3</c:v>
                </c:pt>
              </c:strCache>
            </c:strRef>
          </c:cat>
          <c:val>
            <c:numRef>
              <c:f>Sheet1!#REF!</c:f>
              <c:numCache>
                <c:formatCode>General</c:formatCode>
                <c:ptCount val="1"/>
                <c:pt idx="0">
                  <c:v>1</c:v>
                </c:pt>
              </c:numCache>
            </c:numRef>
          </c:val>
          <c:smooth val="0"/>
          <c:extLst>
            <c:ext xmlns:c16="http://schemas.microsoft.com/office/drawing/2014/chart" uri="{C3380CC4-5D6E-409C-BE32-E72D297353CC}">
              <c16:uniqueId val="{00000001-9576-4557-8B12-099D853E4754}"/>
            </c:ext>
          </c:extLst>
        </c:ser>
        <c:dLbls>
          <c:showLegendKey val="0"/>
          <c:showVal val="0"/>
          <c:showCatName val="0"/>
          <c:showSerName val="0"/>
          <c:showPercent val="0"/>
          <c:showBubbleSize val="0"/>
        </c:dLbls>
        <c:marker val="1"/>
        <c:smooth val="0"/>
        <c:axId val="680487736"/>
        <c:axId val="680492856"/>
      </c:lineChart>
      <c:lineChart>
        <c:grouping val="standard"/>
        <c:varyColors val="0"/>
        <c:ser>
          <c:idx val="1"/>
          <c:order val="1"/>
          <c:tx>
            <c:strRef>
              <c:f>Sheet1!$C$1</c:f>
              <c:strCache>
                <c:ptCount val="1"/>
                <c:pt idx="0">
                  <c:v>ACID-Test</c:v>
                </c:pt>
              </c:strCache>
            </c:strRef>
          </c:tx>
          <c:spPr>
            <a:ln w="28575" cap="rnd">
              <a:solidFill>
                <a:schemeClr val="accent2"/>
              </a:solidFill>
              <a:round/>
            </a:ln>
            <a:effectLst/>
          </c:spPr>
          <c:marker>
            <c:symbol val="none"/>
          </c:marker>
          <c:cat>
            <c:strRef>
              <c:f>Sheet1!$A$2:$A$4</c:f>
              <c:strCache>
                <c:ptCount val="3"/>
                <c:pt idx="0">
                  <c:v>Jahr 1</c:v>
                </c:pt>
                <c:pt idx="1">
                  <c:v>Jahr 2</c:v>
                </c:pt>
                <c:pt idx="2">
                  <c:v>Jahr 3</c:v>
                </c:pt>
              </c:strCache>
            </c:strRef>
          </c:cat>
          <c:val>
            <c:numRef>
              <c:f>Sheet1!$C$2:$C$4</c:f>
              <c:numCache>
                <c:formatCode>General</c:formatCode>
                <c:ptCount val="3"/>
                <c:pt idx="0">
                  <c:v>2.34</c:v>
                </c:pt>
                <c:pt idx="1">
                  <c:v>3.66</c:v>
                </c:pt>
                <c:pt idx="2">
                  <c:v>6.77</c:v>
                </c:pt>
              </c:numCache>
            </c:numRef>
          </c:val>
          <c:smooth val="0"/>
          <c:extLst>
            <c:ext xmlns:c16="http://schemas.microsoft.com/office/drawing/2014/chart" uri="{C3380CC4-5D6E-409C-BE32-E72D297353CC}">
              <c16:uniqueId val="{00000002-9576-4557-8B12-099D853E4754}"/>
            </c:ext>
          </c:extLst>
        </c:ser>
        <c:dLbls>
          <c:showLegendKey val="0"/>
          <c:showVal val="0"/>
          <c:showCatName val="0"/>
          <c:showSerName val="0"/>
          <c:showPercent val="0"/>
          <c:showBubbleSize val="0"/>
        </c:dLbls>
        <c:marker val="1"/>
        <c:smooth val="0"/>
        <c:axId val="680495736"/>
        <c:axId val="680494136"/>
      </c:lineChart>
      <c:catAx>
        <c:axId val="6804877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680492856"/>
        <c:crosses val="autoZero"/>
        <c:auto val="1"/>
        <c:lblAlgn val="ctr"/>
        <c:lblOffset val="100"/>
        <c:noMultiLvlLbl val="0"/>
      </c:catAx>
      <c:valAx>
        <c:axId val="680492856"/>
        <c:scaling>
          <c:orientation val="minMax"/>
          <c:max val="0.2"/>
        </c:scaling>
        <c:delete val="0"/>
        <c:axPos val="l"/>
        <c:majorGridlines>
          <c:spPr>
            <a:ln w="3175" cap="flat" cmpd="sng" algn="ctr">
              <a:solidFill>
                <a:schemeClr val="bg1">
                  <a:lumMod val="95000"/>
                </a:schemeClr>
              </a:solidFill>
              <a:round/>
            </a:ln>
            <a:effectLst/>
          </c:spPr>
        </c:majorGridlines>
        <c:numFmt formatCode="0\ %"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680487736"/>
        <c:crosses val="autoZero"/>
        <c:crossBetween val="between"/>
      </c:valAx>
      <c:valAx>
        <c:axId val="680494136"/>
        <c:scaling>
          <c:orientation val="minMax"/>
          <c:max val="7"/>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680495736"/>
        <c:crosses val="max"/>
        <c:crossBetween val="between"/>
      </c:valAx>
      <c:catAx>
        <c:axId val="680495736"/>
        <c:scaling>
          <c:orientation val="minMax"/>
        </c:scaling>
        <c:delete val="1"/>
        <c:axPos val="b"/>
        <c:numFmt formatCode="General" sourceLinked="1"/>
        <c:majorTickMark val="out"/>
        <c:minorTickMark val="none"/>
        <c:tickLblPos val="nextTo"/>
        <c:crossAx val="680494136"/>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B3D6640C-F6A0-4351-856B-14836F234E6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dirty="0"/>
          </a:p>
        </p:txBody>
      </p:sp>
      <p:sp>
        <p:nvSpPr>
          <p:cNvPr id="3" name="Datumsplatzhalter 2">
            <a:extLst>
              <a:ext uri="{FF2B5EF4-FFF2-40B4-BE49-F238E27FC236}">
                <a16:creationId xmlns:a16="http://schemas.microsoft.com/office/drawing/2014/main" id="{FC280B7B-2795-4857-B84E-9C600536AE0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ACAB0F69-59D7-48CF-B412-024FB036661B}" type="datetime1">
              <a:rPr lang="de-DE" smtClean="0"/>
              <a:t>14.03.2023</a:t>
            </a:fld>
            <a:endParaRPr lang="de-DE" dirty="0"/>
          </a:p>
        </p:txBody>
      </p:sp>
      <p:sp>
        <p:nvSpPr>
          <p:cNvPr id="4" name="Fußzeilenplatzhalter 3">
            <a:extLst>
              <a:ext uri="{FF2B5EF4-FFF2-40B4-BE49-F238E27FC236}">
                <a16:creationId xmlns:a16="http://schemas.microsoft.com/office/drawing/2014/main" id="{96C3ACD6-6E00-4BE1-A684-34A6BD202E3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dirty="0"/>
          </a:p>
        </p:txBody>
      </p:sp>
      <p:sp>
        <p:nvSpPr>
          <p:cNvPr id="5" name="Foliennummernplatzhalter 4">
            <a:extLst>
              <a:ext uri="{FF2B5EF4-FFF2-40B4-BE49-F238E27FC236}">
                <a16:creationId xmlns:a16="http://schemas.microsoft.com/office/drawing/2014/main" id="{BA7F20A5-CEF2-4B11-A0A4-0F4BC0BD647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C822411-A9A9-4A09-A341-69C657AB42A1}" type="slidenum">
              <a:rPr lang="de-DE" smtClean="0"/>
              <a:t>‹Nr.›</a:t>
            </a:fld>
            <a:endParaRPr lang="de-DE" dirty="0"/>
          </a:p>
        </p:txBody>
      </p:sp>
    </p:spTree>
    <p:extLst>
      <p:ext uri="{BB962C8B-B14F-4D97-AF65-F5344CB8AC3E}">
        <p14:creationId xmlns:p14="http://schemas.microsoft.com/office/powerpoint/2010/main" val="6558888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F600D692-0924-4FB1-9F1D-502B28A06D90}" type="datetime1">
              <a:rPr lang="de-DE" smtClean="0"/>
              <a:t>14.03.2023</a:t>
            </a:fld>
            <a:endParaRPr lang="de-DE"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de-DE"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DE" noProof="0" dirty="0"/>
              <a:t>Textmasterformate durch Klicken bearbeiten</a:t>
            </a:r>
            <a:endParaRPr lang="de-DE" dirty="0"/>
          </a:p>
          <a:p>
            <a:pPr lvl="1" rtl="0"/>
            <a:r>
              <a:rPr lang="de-DE" dirty="0"/>
              <a:t>Zweite Ebene</a:t>
            </a:r>
          </a:p>
          <a:p>
            <a:pPr lvl="2" rtl="0"/>
            <a:r>
              <a:rPr lang="de-DE" dirty="0"/>
              <a:t>Dritte Ebene</a:t>
            </a:r>
          </a:p>
          <a:p>
            <a:pPr lvl="3" rtl="0"/>
            <a:r>
              <a:rPr lang="de-DE" dirty="0"/>
              <a:t>Vierte Ebene</a:t>
            </a:r>
          </a:p>
          <a:p>
            <a:pPr lvl="4" rtl="0"/>
            <a:r>
              <a:rPr lang="de-DE" dirty="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A004F4-F240-48F9-8AE1-486585C7F00D}" type="slidenum">
              <a:rPr lang="de-DE" smtClean="0"/>
              <a:t>‹Nr.›</a:t>
            </a:fld>
            <a:endParaRPr lang="de-DE" dirty="0"/>
          </a:p>
        </p:txBody>
      </p:sp>
    </p:spTree>
    <p:extLst>
      <p:ext uri="{BB962C8B-B14F-4D97-AF65-F5344CB8AC3E}">
        <p14:creationId xmlns:p14="http://schemas.microsoft.com/office/powerpoint/2010/main" val="215488101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9CA004F4-F240-48F9-8AE1-486585C7F00D}" type="slidenum">
              <a:rPr lang="de-DE" smtClean="0"/>
              <a:t>1</a:t>
            </a:fld>
            <a:endParaRPr lang="de-DE" dirty="0"/>
          </a:p>
        </p:txBody>
      </p:sp>
    </p:spTree>
    <p:extLst>
      <p:ext uri="{BB962C8B-B14F-4D97-AF65-F5344CB8AC3E}">
        <p14:creationId xmlns:p14="http://schemas.microsoft.com/office/powerpoint/2010/main" val="31401704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9CA004F4-F240-48F9-8AE1-486585C7F00D}" type="slidenum">
              <a:rPr lang="de-DE" smtClean="0"/>
              <a:t>11</a:t>
            </a:fld>
            <a:endParaRPr lang="de-DE" dirty="0"/>
          </a:p>
        </p:txBody>
      </p:sp>
    </p:spTree>
    <p:extLst>
      <p:ext uri="{BB962C8B-B14F-4D97-AF65-F5344CB8AC3E}">
        <p14:creationId xmlns:p14="http://schemas.microsoft.com/office/powerpoint/2010/main" val="20896999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9CA004F4-F240-48F9-8AE1-486585C7F00D}" type="slidenum">
              <a:rPr lang="de-DE" smtClean="0"/>
              <a:t>12</a:t>
            </a:fld>
            <a:endParaRPr lang="de-DE" dirty="0"/>
          </a:p>
        </p:txBody>
      </p:sp>
    </p:spTree>
    <p:extLst>
      <p:ext uri="{BB962C8B-B14F-4D97-AF65-F5344CB8AC3E}">
        <p14:creationId xmlns:p14="http://schemas.microsoft.com/office/powerpoint/2010/main" val="2221293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9CA004F4-F240-48F9-8AE1-486585C7F00D}" type="slidenum">
              <a:rPr lang="de-DE" smtClean="0"/>
              <a:t>13</a:t>
            </a:fld>
            <a:endParaRPr lang="de-DE" dirty="0"/>
          </a:p>
        </p:txBody>
      </p:sp>
    </p:spTree>
    <p:extLst>
      <p:ext uri="{BB962C8B-B14F-4D97-AF65-F5344CB8AC3E}">
        <p14:creationId xmlns:p14="http://schemas.microsoft.com/office/powerpoint/2010/main" val="2263866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9CA004F4-F240-48F9-8AE1-486585C7F00D}" type="slidenum">
              <a:rPr lang="de-DE" smtClean="0"/>
              <a:t>2</a:t>
            </a:fld>
            <a:endParaRPr lang="de-DE" dirty="0"/>
          </a:p>
        </p:txBody>
      </p:sp>
    </p:spTree>
    <p:extLst>
      <p:ext uri="{BB962C8B-B14F-4D97-AF65-F5344CB8AC3E}">
        <p14:creationId xmlns:p14="http://schemas.microsoft.com/office/powerpoint/2010/main" val="5284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9CA004F4-F240-48F9-8AE1-486585C7F00D}" type="slidenum">
              <a:rPr lang="de-DE" smtClean="0"/>
              <a:t>4</a:t>
            </a:fld>
            <a:endParaRPr lang="de-DE" dirty="0"/>
          </a:p>
        </p:txBody>
      </p:sp>
    </p:spTree>
    <p:extLst>
      <p:ext uri="{BB962C8B-B14F-4D97-AF65-F5344CB8AC3E}">
        <p14:creationId xmlns:p14="http://schemas.microsoft.com/office/powerpoint/2010/main" val="3762868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9CA004F4-F240-48F9-8AE1-486585C7F00D}" type="slidenum">
              <a:rPr lang="de-DE" smtClean="0"/>
              <a:t>5</a:t>
            </a:fld>
            <a:endParaRPr lang="de-DE" dirty="0"/>
          </a:p>
        </p:txBody>
      </p:sp>
    </p:spTree>
    <p:extLst>
      <p:ext uri="{BB962C8B-B14F-4D97-AF65-F5344CB8AC3E}">
        <p14:creationId xmlns:p14="http://schemas.microsoft.com/office/powerpoint/2010/main" val="2868485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9CA004F4-F240-48F9-8AE1-486585C7F00D}" type="slidenum">
              <a:rPr lang="de-DE" smtClean="0"/>
              <a:t>6</a:t>
            </a:fld>
            <a:endParaRPr lang="de-DE" dirty="0"/>
          </a:p>
        </p:txBody>
      </p:sp>
    </p:spTree>
    <p:extLst>
      <p:ext uri="{BB962C8B-B14F-4D97-AF65-F5344CB8AC3E}">
        <p14:creationId xmlns:p14="http://schemas.microsoft.com/office/powerpoint/2010/main" val="2261939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9CA004F4-F240-48F9-8AE1-486585C7F00D}" type="slidenum">
              <a:rPr lang="de-DE" smtClean="0"/>
              <a:t>7</a:t>
            </a:fld>
            <a:endParaRPr lang="de-DE" dirty="0"/>
          </a:p>
        </p:txBody>
      </p:sp>
    </p:spTree>
    <p:extLst>
      <p:ext uri="{BB962C8B-B14F-4D97-AF65-F5344CB8AC3E}">
        <p14:creationId xmlns:p14="http://schemas.microsoft.com/office/powerpoint/2010/main" val="1889561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9CA004F4-F240-48F9-8AE1-486585C7F00D}" type="slidenum">
              <a:rPr lang="de-DE" smtClean="0"/>
              <a:t>8</a:t>
            </a:fld>
            <a:endParaRPr lang="de-DE" dirty="0"/>
          </a:p>
        </p:txBody>
      </p:sp>
    </p:spTree>
    <p:extLst>
      <p:ext uri="{BB962C8B-B14F-4D97-AF65-F5344CB8AC3E}">
        <p14:creationId xmlns:p14="http://schemas.microsoft.com/office/powerpoint/2010/main" val="452645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9CA004F4-F240-48F9-8AE1-486585C7F00D}" type="slidenum">
              <a:rPr lang="de-DE" smtClean="0"/>
              <a:t>9</a:t>
            </a:fld>
            <a:endParaRPr lang="de-DE" dirty="0"/>
          </a:p>
        </p:txBody>
      </p:sp>
    </p:spTree>
    <p:extLst>
      <p:ext uri="{BB962C8B-B14F-4D97-AF65-F5344CB8AC3E}">
        <p14:creationId xmlns:p14="http://schemas.microsoft.com/office/powerpoint/2010/main" val="13279800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9CA004F4-F240-48F9-8AE1-486585C7F00D}" type="slidenum">
              <a:rPr lang="de-DE" smtClean="0"/>
              <a:t>10</a:t>
            </a:fld>
            <a:endParaRPr lang="de-DE" dirty="0"/>
          </a:p>
        </p:txBody>
      </p:sp>
    </p:spTree>
    <p:extLst>
      <p:ext uri="{BB962C8B-B14F-4D97-AF65-F5344CB8AC3E}">
        <p14:creationId xmlns:p14="http://schemas.microsoft.com/office/powerpoint/2010/main" val="3696043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97D165-49B0-44FF-A267-367F5A6EE306}"/>
              </a:ext>
            </a:extLst>
          </p:cNvPr>
          <p:cNvSpPr>
            <a:spLocks noGrp="1"/>
          </p:cNvSpPr>
          <p:nvPr>
            <p:ph type="ctrTitle"/>
          </p:nvPr>
        </p:nvSpPr>
        <p:spPr>
          <a:xfrm>
            <a:off x="1524000" y="2039514"/>
            <a:ext cx="9144000" cy="2128049"/>
          </a:xfrm>
        </p:spPr>
        <p:txBody>
          <a:bodyPr rtlCol="0" anchor="b"/>
          <a:lstStyle>
            <a:lvl1pPr algn="ctr">
              <a:lnSpc>
                <a:spcPct val="125000"/>
              </a:lnSpc>
              <a:defRPr sz="6000">
                <a:solidFill>
                  <a:schemeClr val="bg1"/>
                </a:solidFill>
              </a:defRPr>
            </a:lvl1pPr>
          </a:lstStyle>
          <a:p>
            <a:pPr rtl="0"/>
            <a:r>
              <a:rPr lang="de-DE" noProof="0"/>
              <a:t>Mastertitelformat bearbeiten</a:t>
            </a:r>
            <a:endParaRPr lang="de-DE" noProof="0" dirty="0"/>
          </a:p>
        </p:txBody>
      </p:sp>
      <p:sp>
        <p:nvSpPr>
          <p:cNvPr id="3" name="Untertitel 2">
            <a:extLst>
              <a:ext uri="{FF2B5EF4-FFF2-40B4-BE49-F238E27FC236}">
                <a16:creationId xmlns:a16="http://schemas.microsoft.com/office/drawing/2014/main" id="{56B52800-74D6-4A78-AC9B-8E737A1A3B0D}"/>
              </a:ext>
            </a:extLst>
          </p:cNvPr>
          <p:cNvSpPr>
            <a:spLocks noGrp="1"/>
          </p:cNvSpPr>
          <p:nvPr>
            <p:ph type="subTitle" idx="1"/>
          </p:nvPr>
        </p:nvSpPr>
        <p:spPr>
          <a:xfrm>
            <a:off x="1524000" y="4221162"/>
            <a:ext cx="9144000" cy="882001"/>
          </a:xfrm>
          <a:solidFill>
            <a:schemeClr val="accent2">
              <a:alpha val="90000"/>
            </a:schemeClr>
          </a:solidFill>
        </p:spPr>
        <p:txBody>
          <a:bodyPr rtlCol="0" anchor="ctr"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2500" b="1" i="1" kern="1200" spc="65" dirty="0">
                <a:solidFill>
                  <a:schemeClr val="accent1"/>
                </a:solidFill>
                <a:latin typeface="Arial"/>
                <a:ea typeface="+mn-ea"/>
                <a:cs typeface="Aria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de-DE" noProof="0"/>
              <a:t>Master-Untertitelformat bearbeiten</a:t>
            </a:r>
            <a:endParaRPr lang="de-DE" noProof="0" dirty="0"/>
          </a:p>
        </p:txBody>
      </p:sp>
      <p:sp>
        <p:nvSpPr>
          <p:cNvPr id="4" name="Datumsplatzhalter 3">
            <a:extLst>
              <a:ext uri="{FF2B5EF4-FFF2-40B4-BE49-F238E27FC236}">
                <a16:creationId xmlns:a16="http://schemas.microsoft.com/office/drawing/2014/main" id="{88B91F7B-C4AF-4FC6-A6BE-657DEF6D5358}"/>
              </a:ext>
            </a:extLst>
          </p:cNvPr>
          <p:cNvSpPr>
            <a:spLocks noGrp="1"/>
          </p:cNvSpPr>
          <p:nvPr>
            <p:ph type="dt" sz="half" idx="10"/>
          </p:nvPr>
        </p:nvSpPr>
        <p:spPr/>
        <p:txBody>
          <a:bodyPr rtlCol="0"/>
          <a:lstStyle/>
          <a:p>
            <a:pPr rtl="0"/>
            <a:fld id="{08AD7C59-102C-40BE-A665-72A2BA955497}" type="datetime1">
              <a:rPr lang="de-DE" noProof="0" smtClean="0"/>
              <a:t>14.03.2023</a:t>
            </a:fld>
            <a:endParaRPr lang="de-DE" noProof="0" dirty="0"/>
          </a:p>
        </p:txBody>
      </p:sp>
      <p:sp>
        <p:nvSpPr>
          <p:cNvPr id="5" name="Fußzeilenplatzhalter 4">
            <a:extLst>
              <a:ext uri="{FF2B5EF4-FFF2-40B4-BE49-F238E27FC236}">
                <a16:creationId xmlns:a16="http://schemas.microsoft.com/office/drawing/2014/main" id="{5BED32F8-B0C7-4332-B0A5-BC19DD8C4CF5}"/>
              </a:ext>
            </a:extLst>
          </p:cNvPr>
          <p:cNvSpPr>
            <a:spLocks noGrp="1"/>
          </p:cNvSpPr>
          <p:nvPr>
            <p:ph type="ftr" sz="quarter" idx="11"/>
          </p:nvPr>
        </p:nvSpPr>
        <p:spPr/>
        <p:txBody>
          <a:bodyPr rtlCol="0"/>
          <a:lstStyle/>
          <a:p>
            <a:pPr rtl="0"/>
            <a:endParaRPr lang="de-DE" noProof="0" dirty="0"/>
          </a:p>
        </p:txBody>
      </p:sp>
      <p:sp>
        <p:nvSpPr>
          <p:cNvPr id="6" name="Foliennummernplatzhalter 5">
            <a:extLst>
              <a:ext uri="{FF2B5EF4-FFF2-40B4-BE49-F238E27FC236}">
                <a16:creationId xmlns:a16="http://schemas.microsoft.com/office/drawing/2014/main" id="{B0030946-D0C7-4F78-94B0-427DAA6D5CB0}"/>
              </a:ext>
            </a:extLst>
          </p:cNvPr>
          <p:cNvSpPr>
            <a:spLocks noGrp="1"/>
          </p:cNvSpPr>
          <p:nvPr>
            <p:ph type="sldNum" sz="quarter" idx="12"/>
          </p:nvPr>
        </p:nvSpPr>
        <p:spPr/>
        <p:txBody>
          <a:bodyPr rtlCol="0"/>
          <a:lstStyle/>
          <a:p>
            <a:pPr rtl="0"/>
            <a:fld id="{82EE24B5-652C-4DB5-B7C3-B5BBEC1280B1}" type="slidenum">
              <a:rPr lang="de-DE" noProof="0" smtClean="0"/>
              <a:t>‹Nr.›</a:t>
            </a:fld>
            <a:endParaRPr lang="de-DE" noProof="0" dirty="0"/>
          </a:p>
        </p:txBody>
      </p:sp>
    </p:spTree>
    <p:extLst>
      <p:ext uri="{BB962C8B-B14F-4D97-AF65-F5344CB8AC3E}">
        <p14:creationId xmlns:p14="http://schemas.microsoft.com/office/powerpoint/2010/main" val="2189509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Zwei horizontale Inhalte">
    <p:spTree>
      <p:nvGrpSpPr>
        <p:cNvPr id="1" name=""/>
        <p:cNvGrpSpPr/>
        <p:nvPr/>
      </p:nvGrpSpPr>
      <p:grpSpPr>
        <a:xfrm>
          <a:off x="0" y="0"/>
          <a:ext cx="0" cy="0"/>
          <a:chOff x="0" y="0"/>
          <a:chExt cx="0" cy="0"/>
        </a:xfrm>
      </p:grpSpPr>
      <p:sp>
        <p:nvSpPr>
          <p:cNvPr id="8" name="Objekt 2">
            <a:extLst>
              <a:ext uri="{FF2B5EF4-FFF2-40B4-BE49-F238E27FC236}">
                <a16:creationId xmlns:a16="http://schemas.microsoft.com/office/drawing/2014/main" id="{E4FD2CFF-0F3D-42BB-BBFF-903727B32640}"/>
              </a:ext>
            </a:extLst>
          </p:cNvPr>
          <p:cNvSpPr/>
          <p:nvPr userDrawn="1"/>
        </p:nvSpPr>
        <p:spPr>
          <a:xfrm>
            <a:off x="0" y="1562188"/>
            <a:ext cx="11269980" cy="2359660"/>
          </a:xfrm>
          <a:custGeom>
            <a:avLst/>
            <a:gdLst/>
            <a:ahLst/>
            <a:cxnLst/>
            <a:rect l="l" t="t" r="r" b="b"/>
            <a:pathLst>
              <a:path w="11269980" h="2359660">
                <a:moveTo>
                  <a:pt x="0" y="2359152"/>
                </a:moveTo>
                <a:lnTo>
                  <a:pt x="11269980" y="2359152"/>
                </a:lnTo>
                <a:lnTo>
                  <a:pt x="11269980" y="0"/>
                </a:lnTo>
                <a:lnTo>
                  <a:pt x="0" y="0"/>
                </a:lnTo>
                <a:lnTo>
                  <a:pt x="0" y="2359152"/>
                </a:lnTo>
                <a:close/>
              </a:path>
            </a:pathLst>
          </a:custGeom>
          <a:solidFill>
            <a:schemeClr val="accent2"/>
          </a:solidFill>
        </p:spPr>
        <p:txBody>
          <a:bodyPr wrap="square" lIns="0" tIns="0" rIns="0" bIns="0" rtlCol="0"/>
          <a:lstStyle/>
          <a:p>
            <a:pPr rtl="0"/>
            <a:endParaRPr lang="de-DE" noProof="0" dirty="0"/>
          </a:p>
        </p:txBody>
      </p:sp>
      <p:sp>
        <p:nvSpPr>
          <p:cNvPr id="7" name="Foliennummernplatzhalter 6">
            <a:extLst>
              <a:ext uri="{FF2B5EF4-FFF2-40B4-BE49-F238E27FC236}">
                <a16:creationId xmlns:a16="http://schemas.microsoft.com/office/drawing/2014/main" id="{4E60EB58-EF7E-435A-8B07-B5BCF3AF119F}"/>
              </a:ext>
            </a:extLst>
          </p:cNvPr>
          <p:cNvSpPr>
            <a:spLocks noGrp="1"/>
          </p:cNvSpPr>
          <p:nvPr>
            <p:ph type="sldNum" sz="quarter" idx="12"/>
          </p:nvPr>
        </p:nvSpPr>
        <p:spPr/>
        <p:txBody>
          <a:bodyPr rtlCol="0"/>
          <a:lstStyle/>
          <a:p>
            <a:pPr rtl="0"/>
            <a:fld id="{82EE24B5-652C-4DB5-B7C3-B5BBEC1280B1}" type="slidenum">
              <a:rPr lang="de-DE" noProof="0" smtClean="0"/>
              <a:t>‹Nr.›</a:t>
            </a:fld>
            <a:endParaRPr lang="de-DE" noProof="0" dirty="0"/>
          </a:p>
        </p:txBody>
      </p:sp>
      <p:sp>
        <p:nvSpPr>
          <p:cNvPr id="2" name="Titel 1">
            <a:extLst>
              <a:ext uri="{FF2B5EF4-FFF2-40B4-BE49-F238E27FC236}">
                <a16:creationId xmlns:a16="http://schemas.microsoft.com/office/drawing/2014/main" id="{E7F76098-6FA1-470A-BEF4-E4B0AC75E8FE}"/>
              </a:ext>
            </a:extLst>
          </p:cNvPr>
          <p:cNvSpPr>
            <a:spLocks noGrp="1"/>
          </p:cNvSpPr>
          <p:nvPr>
            <p:ph type="title"/>
          </p:nvPr>
        </p:nvSpPr>
        <p:spPr/>
        <p:txBody>
          <a:bodyPr rtlCol="0"/>
          <a:lstStyle/>
          <a:p>
            <a:pPr rtl="0"/>
            <a:r>
              <a:rPr lang="de-DE" noProof="0"/>
              <a:t>Mastertitelformat bearbeiten</a:t>
            </a:r>
            <a:endParaRPr lang="de-DE" noProof="0" dirty="0"/>
          </a:p>
        </p:txBody>
      </p:sp>
      <p:sp>
        <p:nvSpPr>
          <p:cNvPr id="3" name="Inhaltsplatzhalter 2">
            <a:extLst>
              <a:ext uri="{FF2B5EF4-FFF2-40B4-BE49-F238E27FC236}">
                <a16:creationId xmlns:a16="http://schemas.microsoft.com/office/drawing/2014/main" id="{4B647ABC-6745-43B6-8A64-6E191BD65CA2}"/>
              </a:ext>
            </a:extLst>
          </p:cNvPr>
          <p:cNvSpPr>
            <a:spLocks noGrp="1"/>
          </p:cNvSpPr>
          <p:nvPr>
            <p:ph sz="half" idx="1"/>
          </p:nvPr>
        </p:nvSpPr>
        <p:spPr>
          <a:xfrm>
            <a:off x="838200" y="4133087"/>
            <a:ext cx="10431780" cy="2043875"/>
          </a:xfrm>
        </p:spPr>
        <p:txBody>
          <a:bodyPr rtlCol="0"/>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5" name="Datumsplatzhalter 4">
            <a:extLst>
              <a:ext uri="{FF2B5EF4-FFF2-40B4-BE49-F238E27FC236}">
                <a16:creationId xmlns:a16="http://schemas.microsoft.com/office/drawing/2014/main" id="{47F57DE0-C032-4FCC-9006-09C2C328A665}"/>
              </a:ext>
            </a:extLst>
          </p:cNvPr>
          <p:cNvSpPr>
            <a:spLocks noGrp="1"/>
          </p:cNvSpPr>
          <p:nvPr>
            <p:ph type="dt" sz="half" idx="10"/>
          </p:nvPr>
        </p:nvSpPr>
        <p:spPr/>
        <p:txBody>
          <a:bodyPr rtlCol="0"/>
          <a:lstStyle/>
          <a:p>
            <a:pPr rtl="0"/>
            <a:fld id="{1F383FB0-FA10-451F-89AA-5A2D01C69090}" type="datetime1">
              <a:rPr lang="de-DE" noProof="0" smtClean="0"/>
              <a:t>14.03.2023</a:t>
            </a:fld>
            <a:endParaRPr lang="de-DE" noProof="0" dirty="0"/>
          </a:p>
        </p:txBody>
      </p:sp>
      <p:sp>
        <p:nvSpPr>
          <p:cNvPr id="6" name="Fußzeilenplatzhalter 5">
            <a:extLst>
              <a:ext uri="{FF2B5EF4-FFF2-40B4-BE49-F238E27FC236}">
                <a16:creationId xmlns:a16="http://schemas.microsoft.com/office/drawing/2014/main" id="{90C776CB-2819-4488-9012-A6EA22079A47}"/>
              </a:ext>
            </a:extLst>
          </p:cNvPr>
          <p:cNvSpPr>
            <a:spLocks noGrp="1"/>
          </p:cNvSpPr>
          <p:nvPr>
            <p:ph type="ftr" sz="quarter" idx="11"/>
          </p:nvPr>
        </p:nvSpPr>
        <p:spPr/>
        <p:txBody>
          <a:bodyPr rtlCol="0"/>
          <a:lstStyle/>
          <a:p>
            <a:pPr rtl="0"/>
            <a:endParaRPr lang="de-DE" noProof="0" dirty="0"/>
          </a:p>
        </p:txBody>
      </p:sp>
      <p:sp>
        <p:nvSpPr>
          <p:cNvPr id="9" name="Inhaltsplatzhalter 3">
            <a:extLst>
              <a:ext uri="{FF2B5EF4-FFF2-40B4-BE49-F238E27FC236}">
                <a16:creationId xmlns:a16="http://schemas.microsoft.com/office/drawing/2014/main" id="{C1B0D46C-2987-401A-A0C4-CFB6F73E9D23}"/>
              </a:ext>
            </a:extLst>
          </p:cNvPr>
          <p:cNvSpPr>
            <a:spLocks noGrp="1"/>
          </p:cNvSpPr>
          <p:nvPr>
            <p:ph sz="half" idx="13"/>
          </p:nvPr>
        </p:nvSpPr>
        <p:spPr>
          <a:xfrm>
            <a:off x="844296" y="1788579"/>
            <a:ext cx="10425684" cy="1906878"/>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Tree>
    <p:extLst>
      <p:ext uri="{BB962C8B-B14F-4D97-AF65-F5344CB8AC3E}">
        <p14:creationId xmlns:p14="http://schemas.microsoft.com/office/powerpoint/2010/main" val="838197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Bilder mit Beschriftungen">
    <p:spTree>
      <p:nvGrpSpPr>
        <p:cNvPr id="1" name=""/>
        <p:cNvGrpSpPr/>
        <p:nvPr/>
      </p:nvGrpSpPr>
      <p:grpSpPr>
        <a:xfrm>
          <a:off x="0" y="0"/>
          <a:ext cx="0" cy="0"/>
          <a:chOff x="0" y="0"/>
          <a:chExt cx="0" cy="0"/>
        </a:xfrm>
      </p:grpSpPr>
      <p:sp>
        <p:nvSpPr>
          <p:cNvPr id="3" name="Bildplatzhalter 2">
            <a:extLst>
              <a:ext uri="{FF2B5EF4-FFF2-40B4-BE49-F238E27FC236}">
                <a16:creationId xmlns:a16="http://schemas.microsoft.com/office/drawing/2014/main" id="{8D44B7CE-2038-4CCA-AA8A-D03DE5FD956E}"/>
              </a:ext>
            </a:extLst>
          </p:cNvPr>
          <p:cNvSpPr>
            <a:spLocks noGrp="1"/>
          </p:cNvSpPr>
          <p:nvPr>
            <p:ph type="pic" idx="1"/>
          </p:nvPr>
        </p:nvSpPr>
        <p:spPr>
          <a:xfrm>
            <a:off x="0" y="0"/>
            <a:ext cx="12192000" cy="6857999"/>
          </a:xfrm>
        </p:spPr>
        <p:txBody>
          <a:bodyPr rtlCol="0">
            <a:normAutofit/>
          </a:bodyPr>
          <a:lstStyle>
            <a:lvl1pPr marL="0" indent="0" algn="ctr">
              <a:buNone/>
              <a:defRPr sz="2000">
                <a:solidFill>
                  <a:schemeClr val="bg2">
                    <a:lumMod val="20000"/>
                    <a:lumOff val="8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de-DE" noProof="0"/>
              <a:t>Bild durch Klicken auf Symbol hinzufügen</a:t>
            </a:r>
            <a:endParaRPr lang="de-DE" noProof="0" dirty="0"/>
          </a:p>
        </p:txBody>
      </p:sp>
      <p:sp>
        <p:nvSpPr>
          <p:cNvPr id="11" name="Ellipse 10">
            <a:extLst>
              <a:ext uri="{FF2B5EF4-FFF2-40B4-BE49-F238E27FC236}">
                <a16:creationId xmlns:a16="http://schemas.microsoft.com/office/drawing/2014/main" id="{98AB8B54-69CD-4C57-8DBB-02A0E09851DD}"/>
              </a:ext>
            </a:extLst>
          </p:cNvPr>
          <p:cNvSpPr/>
          <p:nvPr userDrawn="1"/>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2" name="Titel 1">
            <a:extLst>
              <a:ext uri="{FF2B5EF4-FFF2-40B4-BE49-F238E27FC236}">
                <a16:creationId xmlns:a16="http://schemas.microsoft.com/office/drawing/2014/main" id="{4690E0AA-5363-4861-AB6B-0E4D34D74B92}"/>
              </a:ext>
            </a:extLst>
          </p:cNvPr>
          <p:cNvSpPr>
            <a:spLocks noGrp="1"/>
          </p:cNvSpPr>
          <p:nvPr>
            <p:ph type="title"/>
          </p:nvPr>
        </p:nvSpPr>
        <p:spPr>
          <a:xfrm>
            <a:off x="839788" y="417362"/>
            <a:ext cx="3932237" cy="1302111"/>
          </a:xfrm>
        </p:spPr>
        <p:txBody>
          <a:bodyPr rtlCol="0" anchor="t" anchorCtr="0"/>
          <a:lstStyle>
            <a:lvl1pPr>
              <a:defRPr sz="3200"/>
            </a:lvl1pPr>
          </a:lstStyle>
          <a:p>
            <a:pPr rtl="0"/>
            <a:r>
              <a:rPr lang="de-DE" noProof="0"/>
              <a:t>Mastertitelformat bearbeiten</a:t>
            </a:r>
            <a:endParaRPr lang="de-DE" noProof="0" dirty="0"/>
          </a:p>
        </p:txBody>
      </p:sp>
      <p:sp>
        <p:nvSpPr>
          <p:cNvPr id="4" name="Textplatzhalter 3">
            <a:extLst>
              <a:ext uri="{FF2B5EF4-FFF2-40B4-BE49-F238E27FC236}">
                <a16:creationId xmlns:a16="http://schemas.microsoft.com/office/drawing/2014/main" id="{EA79774D-36EB-4201-B1AC-922DD2E06640}"/>
              </a:ext>
            </a:extLst>
          </p:cNvPr>
          <p:cNvSpPr>
            <a:spLocks noGrp="1"/>
          </p:cNvSpPr>
          <p:nvPr>
            <p:ph type="body" sz="half" idx="2"/>
          </p:nvPr>
        </p:nvSpPr>
        <p:spPr>
          <a:xfrm>
            <a:off x="1552419" y="1887801"/>
            <a:ext cx="4057961" cy="1431234"/>
          </a:xfrm>
        </p:spPr>
        <p:txBody>
          <a:bodyPr rtlCol="0">
            <a:normAutofit/>
          </a:bodyPr>
          <a:lstStyle>
            <a:lvl1pPr marL="0" indent="0">
              <a:buNone/>
              <a:defRPr sz="2000">
                <a:solidFill>
                  <a:schemeClr val="bg2">
                    <a:lumMod val="20000"/>
                    <a:lumOff val="8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noProof="0"/>
              <a:t>Mastertextformat bearbeiten</a:t>
            </a:r>
          </a:p>
        </p:txBody>
      </p:sp>
      <p:sp>
        <p:nvSpPr>
          <p:cNvPr id="5" name="Datumsplatzhalter 4">
            <a:extLst>
              <a:ext uri="{FF2B5EF4-FFF2-40B4-BE49-F238E27FC236}">
                <a16:creationId xmlns:a16="http://schemas.microsoft.com/office/drawing/2014/main" id="{CAD1E234-1CB2-41A0-B40D-7E7F160CBA11}"/>
              </a:ext>
            </a:extLst>
          </p:cNvPr>
          <p:cNvSpPr>
            <a:spLocks noGrp="1"/>
          </p:cNvSpPr>
          <p:nvPr>
            <p:ph type="dt" sz="half" idx="10"/>
          </p:nvPr>
        </p:nvSpPr>
        <p:spPr/>
        <p:txBody>
          <a:bodyPr rtlCol="0"/>
          <a:lstStyle/>
          <a:p>
            <a:pPr rtl="0"/>
            <a:fld id="{1E3D7161-29D8-4FED-B83A-8965DA20337F}" type="datetime1">
              <a:rPr lang="de-DE" noProof="0" smtClean="0"/>
              <a:t>14.03.2023</a:t>
            </a:fld>
            <a:endParaRPr lang="de-DE" noProof="0" dirty="0"/>
          </a:p>
        </p:txBody>
      </p:sp>
      <p:sp>
        <p:nvSpPr>
          <p:cNvPr id="6" name="Fußzeilenplatzhalter 5">
            <a:extLst>
              <a:ext uri="{FF2B5EF4-FFF2-40B4-BE49-F238E27FC236}">
                <a16:creationId xmlns:a16="http://schemas.microsoft.com/office/drawing/2014/main" id="{99FD472E-6334-4051-B4D9-6361A819F792}"/>
              </a:ext>
            </a:extLst>
          </p:cNvPr>
          <p:cNvSpPr>
            <a:spLocks noGrp="1"/>
          </p:cNvSpPr>
          <p:nvPr>
            <p:ph type="ftr" sz="quarter" idx="11"/>
          </p:nvPr>
        </p:nvSpPr>
        <p:spPr/>
        <p:txBody>
          <a:bodyPr rtlCol="0"/>
          <a:lstStyle/>
          <a:p>
            <a:pPr rtl="0"/>
            <a:endParaRPr lang="de-DE" noProof="0" dirty="0"/>
          </a:p>
        </p:txBody>
      </p:sp>
      <p:sp>
        <p:nvSpPr>
          <p:cNvPr id="7" name="Foliennummernplatzhalter 6">
            <a:extLst>
              <a:ext uri="{FF2B5EF4-FFF2-40B4-BE49-F238E27FC236}">
                <a16:creationId xmlns:a16="http://schemas.microsoft.com/office/drawing/2014/main" id="{192384B9-6290-4070-B7D1-A105B27F0CB0}"/>
              </a:ext>
            </a:extLst>
          </p:cNvPr>
          <p:cNvSpPr>
            <a:spLocks noGrp="1"/>
          </p:cNvSpPr>
          <p:nvPr>
            <p:ph type="sldNum" sz="quarter" idx="12"/>
          </p:nvPr>
        </p:nvSpPr>
        <p:spPr/>
        <p:txBody>
          <a:bodyPr rtlCol="0"/>
          <a:lstStyle/>
          <a:p>
            <a:pPr rtl="0"/>
            <a:fld id="{82EE24B5-652C-4DB5-B7C3-B5BBEC1280B1}" type="slidenum">
              <a:rPr lang="de-DE" noProof="0" smtClean="0"/>
              <a:t>‹Nr.›</a:t>
            </a:fld>
            <a:endParaRPr lang="de-DE" noProof="0" dirty="0"/>
          </a:p>
        </p:txBody>
      </p:sp>
      <p:sp>
        <p:nvSpPr>
          <p:cNvPr id="12" name="Bildplatzhalter 28">
            <a:extLst>
              <a:ext uri="{FF2B5EF4-FFF2-40B4-BE49-F238E27FC236}">
                <a16:creationId xmlns:a16="http://schemas.microsoft.com/office/drawing/2014/main" id="{2EB2F967-97B6-4CA8-B3E7-5FF7CA2BDD8C}"/>
              </a:ext>
            </a:extLst>
          </p:cNvPr>
          <p:cNvSpPr>
            <a:spLocks noGrp="1"/>
          </p:cNvSpPr>
          <p:nvPr>
            <p:ph type="pic" sz="quarter" idx="19"/>
          </p:nvPr>
        </p:nvSpPr>
        <p:spPr>
          <a:xfrm>
            <a:off x="844273" y="1883115"/>
            <a:ext cx="576000" cy="576000"/>
          </a:xfrm>
        </p:spPr>
        <p:txBody>
          <a:bodyPr rtlCol="0">
            <a:normAutofit/>
          </a:bodyPr>
          <a:lstStyle>
            <a:lvl1pPr marL="0" indent="0" algn="ctr">
              <a:buNone/>
              <a:defRPr sz="400"/>
            </a:lvl1pPr>
          </a:lstStyle>
          <a:p>
            <a:pPr rtl="0"/>
            <a:r>
              <a:rPr lang="de-DE" noProof="0"/>
              <a:t>Bild durch Klicken auf Symbol hinzufügen</a:t>
            </a:r>
            <a:endParaRPr lang="de-DE" noProof="0" dirty="0"/>
          </a:p>
        </p:txBody>
      </p:sp>
      <p:sp>
        <p:nvSpPr>
          <p:cNvPr id="13" name="Bildplatzhalter 28">
            <a:extLst>
              <a:ext uri="{FF2B5EF4-FFF2-40B4-BE49-F238E27FC236}">
                <a16:creationId xmlns:a16="http://schemas.microsoft.com/office/drawing/2014/main" id="{5E78E133-FE09-456A-8463-9EFAC6ADE26B}"/>
              </a:ext>
            </a:extLst>
          </p:cNvPr>
          <p:cNvSpPr>
            <a:spLocks noGrp="1"/>
          </p:cNvSpPr>
          <p:nvPr>
            <p:ph type="pic" sz="quarter" idx="22"/>
          </p:nvPr>
        </p:nvSpPr>
        <p:spPr>
          <a:xfrm>
            <a:off x="844273" y="3573118"/>
            <a:ext cx="576000" cy="576000"/>
          </a:xfrm>
        </p:spPr>
        <p:txBody>
          <a:bodyPr rtlCol="0">
            <a:normAutofit/>
          </a:bodyPr>
          <a:lstStyle>
            <a:lvl1pPr marL="0" indent="0" algn="ctr">
              <a:buNone/>
              <a:defRPr sz="400"/>
            </a:lvl1pPr>
          </a:lstStyle>
          <a:p>
            <a:pPr rtl="0"/>
            <a:r>
              <a:rPr lang="de-DE" noProof="0"/>
              <a:t>Bild durch Klicken auf Symbol hinzufügen</a:t>
            </a:r>
            <a:endParaRPr lang="de-DE" noProof="0" dirty="0"/>
          </a:p>
        </p:txBody>
      </p:sp>
      <p:sp>
        <p:nvSpPr>
          <p:cNvPr id="14" name="Textplatzhalter 3">
            <a:extLst>
              <a:ext uri="{FF2B5EF4-FFF2-40B4-BE49-F238E27FC236}">
                <a16:creationId xmlns:a16="http://schemas.microsoft.com/office/drawing/2014/main" id="{7F0C3496-EA4B-43E5-9704-968F80A8552C}"/>
              </a:ext>
            </a:extLst>
          </p:cNvPr>
          <p:cNvSpPr>
            <a:spLocks noGrp="1"/>
          </p:cNvSpPr>
          <p:nvPr>
            <p:ph type="body" sz="half" idx="23"/>
          </p:nvPr>
        </p:nvSpPr>
        <p:spPr>
          <a:xfrm>
            <a:off x="1552418" y="3575461"/>
            <a:ext cx="4057961" cy="1431234"/>
          </a:xfrm>
        </p:spPr>
        <p:txBody>
          <a:bodyPr rtlCol="0">
            <a:normAutofit/>
          </a:bodyPr>
          <a:lstStyle>
            <a:lvl1pPr marL="0" indent="0">
              <a:buNone/>
              <a:defRPr sz="2000">
                <a:solidFill>
                  <a:schemeClr val="bg2">
                    <a:lumMod val="20000"/>
                    <a:lumOff val="8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noProof="0"/>
              <a:t>Mastertextformat bearbeiten</a:t>
            </a:r>
          </a:p>
        </p:txBody>
      </p:sp>
      <p:sp>
        <p:nvSpPr>
          <p:cNvPr id="15" name="Bildplatzhalter 28">
            <a:extLst>
              <a:ext uri="{FF2B5EF4-FFF2-40B4-BE49-F238E27FC236}">
                <a16:creationId xmlns:a16="http://schemas.microsoft.com/office/drawing/2014/main" id="{13414E14-9FEB-40F8-AE6E-319637A8F1CB}"/>
              </a:ext>
            </a:extLst>
          </p:cNvPr>
          <p:cNvSpPr>
            <a:spLocks noGrp="1"/>
          </p:cNvSpPr>
          <p:nvPr>
            <p:ph type="pic" sz="quarter" idx="24"/>
          </p:nvPr>
        </p:nvSpPr>
        <p:spPr>
          <a:xfrm>
            <a:off x="844273" y="5263121"/>
            <a:ext cx="576000" cy="576000"/>
          </a:xfrm>
        </p:spPr>
        <p:txBody>
          <a:bodyPr rtlCol="0">
            <a:normAutofit/>
          </a:bodyPr>
          <a:lstStyle>
            <a:lvl1pPr marL="0" indent="0" algn="ctr">
              <a:buNone/>
              <a:defRPr sz="400"/>
            </a:lvl1pPr>
          </a:lstStyle>
          <a:p>
            <a:pPr rtl="0"/>
            <a:r>
              <a:rPr lang="de-DE" noProof="0"/>
              <a:t>Bild durch Klicken auf Symbol hinzufügen</a:t>
            </a:r>
            <a:endParaRPr lang="de-DE" noProof="0" dirty="0"/>
          </a:p>
        </p:txBody>
      </p:sp>
      <p:sp>
        <p:nvSpPr>
          <p:cNvPr id="16" name="Textplatzhalter 3">
            <a:extLst>
              <a:ext uri="{FF2B5EF4-FFF2-40B4-BE49-F238E27FC236}">
                <a16:creationId xmlns:a16="http://schemas.microsoft.com/office/drawing/2014/main" id="{8EC97C88-8B4C-4665-845B-95CE8F237779}"/>
              </a:ext>
            </a:extLst>
          </p:cNvPr>
          <p:cNvSpPr>
            <a:spLocks noGrp="1"/>
          </p:cNvSpPr>
          <p:nvPr>
            <p:ph type="body" sz="half" idx="25"/>
          </p:nvPr>
        </p:nvSpPr>
        <p:spPr>
          <a:xfrm>
            <a:off x="1552418" y="5263122"/>
            <a:ext cx="4057961" cy="775728"/>
          </a:xfrm>
        </p:spPr>
        <p:txBody>
          <a:bodyPr rtlCol="0">
            <a:normAutofit/>
          </a:bodyPr>
          <a:lstStyle>
            <a:lvl1pPr marL="0" indent="0">
              <a:buNone/>
              <a:defRPr sz="2000">
                <a:solidFill>
                  <a:schemeClr val="bg2">
                    <a:lumMod val="20000"/>
                    <a:lumOff val="8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noProof="0"/>
              <a:t>Mastertextformat bearbeiten</a:t>
            </a:r>
          </a:p>
        </p:txBody>
      </p:sp>
    </p:spTree>
    <p:extLst>
      <p:ext uri="{BB962C8B-B14F-4D97-AF65-F5344CB8AC3E}">
        <p14:creationId xmlns:p14="http://schemas.microsoft.com/office/powerpoint/2010/main" val="16480610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rei Inhalte">
    <p:spTree>
      <p:nvGrpSpPr>
        <p:cNvPr id="1" name=""/>
        <p:cNvGrpSpPr/>
        <p:nvPr/>
      </p:nvGrpSpPr>
      <p:grpSpPr>
        <a:xfrm>
          <a:off x="0" y="0"/>
          <a:ext cx="0" cy="0"/>
          <a:chOff x="0" y="0"/>
          <a:chExt cx="0" cy="0"/>
        </a:xfrm>
      </p:grpSpPr>
      <p:sp>
        <p:nvSpPr>
          <p:cNvPr id="7" name="Foliennummernplatzhalter 6">
            <a:extLst>
              <a:ext uri="{FF2B5EF4-FFF2-40B4-BE49-F238E27FC236}">
                <a16:creationId xmlns:a16="http://schemas.microsoft.com/office/drawing/2014/main" id="{4E60EB58-EF7E-435A-8B07-B5BCF3AF119F}"/>
              </a:ext>
            </a:extLst>
          </p:cNvPr>
          <p:cNvSpPr>
            <a:spLocks noGrp="1"/>
          </p:cNvSpPr>
          <p:nvPr>
            <p:ph type="sldNum" sz="quarter" idx="12"/>
          </p:nvPr>
        </p:nvSpPr>
        <p:spPr/>
        <p:txBody>
          <a:bodyPr rtlCol="0"/>
          <a:lstStyle/>
          <a:p>
            <a:pPr rtl="0"/>
            <a:fld id="{82EE24B5-652C-4DB5-B7C3-B5BBEC1280B1}" type="slidenum">
              <a:rPr lang="de-DE" noProof="0" smtClean="0"/>
              <a:t>‹Nr.›</a:t>
            </a:fld>
            <a:endParaRPr lang="de-DE" noProof="0" dirty="0"/>
          </a:p>
        </p:txBody>
      </p:sp>
      <p:sp>
        <p:nvSpPr>
          <p:cNvPr id="2" name="Titel 1">
            <a:extLst>
              <a:ext uri="{FF2B5EF4-FFF2-40B4-BE49-F238E27FC236}">
                <a16:creationId xmlns:a16="http://schemas.microsoft.com/office/drawing/2014/main" id="{E7F76098-6FA1-470A-BEF4-E4B0AC75E8FE}"/>
              </a:ext>
            </a:extLst>
          </p:cNvPr>
          <p:cNvSpPr>
            <a:spLocks noGrp="1"/>
          </p:cNvSpPr>
          <p:nvPr>
            <p:ph type="title"/>
          </p:nvPr>
        </p:nvSpPr>
        <p:spPr/>
        <p:txBody>
          <a:bodyPr rtlCol="0"/>
          <a:lstStyle/>
          <a:p>
            <a:pPr rtl="0"/>
            <a:r>
              <a:rPr lang="de-DE" noProof="0"/>
              <a:t>Mastertitelformat bearbeiten</a:t>
            </a:r>
            <a:endParaRPr lang="de-DE" noProof="0" dirty="0"/>
          </a:p>
        </p:txBody>
      </p:sp>
      <p:sp>
        <p:nvSpPr>
          <p:cNvPr id="5" name="Datumsplatzhalter 4">
            <a:extLst>
              <a:ext uri="{FF2B5EF4-FFF2-40B4-BE49-F238E27FC236}">
                <a16:creationId xmlns:a16="http://schemas.microsoft.com/office/drawing/2014/main" id="{47F57DE0-C032-4FCC-9006-09C2C328A665}"/>
              </a:ext>
            </a:extLst>
          </p:cNvPr>
          <p:cNvSpPr>
            <a:spLocks noGrp="1"/>
          </p:cNvSpPr>
          <p:nvPr>
            <p:ph type="dt" sz="half" idx="10"/>
          </p:nvPr>
        </p:nvSpPr>
        <p:spPr/>
        <p:txBody>
          <a:bodyPr rtlCol="0"/>
          <a:lstStyle/>
          <a:p>
            <a:pPr rtl="0"/>
            <a:fld id="{8F126C49-AA13-4DDC-940F-9DBD5B9BF972}" type="datetime1">
              <a:rPr lang="de-DE" noProof="0" smtClean="0"/>
              <a:t>14.03.2023</a:t>
            </a:fld>
            <a:endParaRPr lang="de-DE" noProof="0" dirty="0"/>
          </a:p>
        </p:txBody>
      </p:sp>
      <p:sp>
        <p:nvSpPr>
          <p:cNvPr id="6" name="Fußzeilenplatzhalter 5">
            <a:extLst>
              <a:ext uri="{FF2B5EF4-FFF2-40B4-BE49-F238E27FC236}">
                <a16:creationId xmlns:a16="http://schemas.microsoft.com/office/drawing/2014/main" id="{90C776CB-2819-4488-9012-A6EA22079A47}"/>
              </a:ext>
            </a:extLst>
          </p:cNvPr>
          <p:cNvSpPr>
            <a:spLocks noGrp="1"/>
          </p:cNvSpPr>
          <p:nvPr>
            <p:ph type="ftr" sz="quarter" idx="11"/>
          </p:nvPr>
        </p:nvSpPr>
        <p:spPr/>
        <p:txBody>
          <a:bodyPr rtlCol="0"/>
          <a:lstStyle/>
          <a:p>
            <a:pPr rtl="0"/>
            <a:endParaRPr lang="de-DE" noProof="0" dirty="0"/>
          </a:p>
        </p:txBody>
      </p:sp>
      <p:sp>
        <p:nvSpPr>
          <p:cNvPr id="12" name="Bildplatzhalter 11">
            <a:extLst>
              <a:ext uri="{FF2B5EF4-FFF2-40B4-BE49-F238E27FC236}">
                <a16:creationId xmlns:a16="http://schemas.microsoft.com/office/drawing/2014/main" id="{B15EEB49-54F4-404C-9B31-AD488BFCB2E0}"/>
              </a:ext>
            </a:extLst>
          </p:cNvPr>
          <p:cNvSpPr>
            <a:spLocks noGrp="1"/>
          </p:cNvSpPr>
          <p:nvPr>
            <p:ph type="pic" sz="quarter" idx="14"/>
          </p:nvPr>
        </p:nvSpPr>
        <p:spPr>
          <a:xfrm>
            <a:off x="1772412" y="2219248"/>
            <a:ext cx="2414016" cy="2414016"/>
          </a:xfrm>
          <a:prstGeom prst="ellipse">
            <a:avLst/>
          </a:prstGeom>
          <a:noFill/>
          <a:ln w="387350">
            <a:noFill/>
          </a:ln>
        </p:spPr>
        <p:txBody>
          <a:bodyPr rtlCol="0"/>
          <a:lstStyle/>
          <a:p>
            <a:pPr rtl="0"/>
            <a:r>
              <a:rPr lang="de-DE" noProof="0"/>
              <a:t>Bild durch Klicken auf Symbol hinzufügen</a:t>
            </a:r>
            <a:endParaRPr lang="de-DE" noProof="0" dirty="0"/>
          </a:p>
        </p:txBody>
      </p:sp>
      <p:sp>
        <p:nvSpPr>
          <p:cNvPr id="17" name="Bildplatzhalter 11">
            <a:extLst>
              <a:ext uri="{FF2B5EF4-FFF2-40B4-BE49-F238E27FC236}">
                <a16:creationId xmlns:a16="http://schemas.microsoft.com/office/drawing/2014/main" id="{6B2DD458-866A-421E-9AD0-B0D9E1195728}"/>
              </a:ext>
            </a:extLst>
          </p:cNvPr>
          <p:cNvSpPr>
            <a:spLocks noGrp="1"/>
          </p:cNvSpPr>
          <p:nvPr>
            <p:ph type="pic" sz="quarter" idx="17"/>
          </p:nvPr>
        </p:nvSpPr>
        <p:spPr>
          <a:xfrm>
            <a:off x="8005572" y="2196083"/>
            <a:ext cx="2414016" cy="2414016"/>
          </a:xfrm>
          <a:prstGeom prst="ellipse">
            <a:avLst/>
          </a:prstGeom>
          <a:noFill/>
          <a:ln w="387350">
            <a:noFill/>
          </a:ln>
        </p:spPr>
        <p:txBody>
          <a:bodyPr rtlCol="0"/>
          <a:lstStyle/>
          <a:p>
            <a:pPr rtl="0"/>
            <a:r>
              <a:rPr lang="de-DE" noProof="0"/>
              <a:t>Bild durch Klicken auf Symbol hinzufügen</a:t>
            </a:r>
            <a:endParaRPr lang="de-DE" noProof="0" dirty="0"/>
          </a:p>
        </p:txBody>
      </p:sp>
      <p:sp>
        <p:nvSpPr>
          <p:cNvPr id="14" name="Bildplatzhalter 11">
            <a:extLst>
              <a:ext uri="{FF2B5EF4-FFF2-40B4-BE49-F238E27FC236}">
                <a16:creationId xmlns:a16="http://schemas.microsoft.com/office/drawing/2014/main" id="{57A4D097-9603-42DC-888D-8039CE6ADC94}"/>
              </a:ext>
            </a:extLst>
          </p:cNvPr>
          <p:cNvSpPr>
            <a:spLocks noGrp="1"/>
          </p:cNvSpPr>
          <p:nvPr>
            <p:ph type="pic" sz="quarter" idx="16"/>
          </p:nvPr>
        </p:nvSpPr>
        <p:spPr>
          <a:xfrm>
            <a:off x="4587240" y="2019165"/>
            <a:ext cx="3017520" cy="3017520"/>
          </a:xfrm>
          <a:prstGeom prst="ellipse">
            <a:avLst/>
          </a:prstGeom>
          <a:noFill/>
        </p:spPr>
        <p:txBody>
          <a:bodyPr rtlCol="0"/>
          <a:lstStyle/>
          <a:p>
            <a:pPr rtl="0"/>
            <a:r>
              <a:rPr lang="de-DE" noProof="0"/>
              <a:t>Bild durch Klicken auf Symbol hinzufügen</a:t>
            </a:r>
            <a:endParaRPr lang="de-DE" noProof="0" dirty="0"/>
          </a:p>
        </p:txBody>
      </p:sp>
      <p:sp>
        <p:nvSpPr>
          <p:cNvPr id="25" name="Textplatzhalter 23">
            <a:extLst>
              <a:ext uri="{FF2B5EF4-FFF2-40B4-BE49-F238E27FC236}">
                <a16:creationId xmlns:a16="http://schemas.microsoft.com/office/drawing/2014/main" id="{B9B9E0BA-35AD-4D69-9A03-35F2509C2C27}"/>
              </a:ext>
            </a:extLst>
          </p:cNvPr>
          <p:cNvSpPr>
            <a:spLocks noGrp="1"/>
          </p:cNvSpPr>
          <p:nvPr>
            <p:ph type="body" sz="quarter" idx="19"/>
          </p:nvPr>
        </p:nvSpPr>
        <p:spPr>
          <a:xfrm>
            <a:off x="1612900" y="5033963"/>
            <a:ext cx="2700338" cy="738187"/>
          </a:xfrm>
        </p:spPr>
        <p:txBody>
          <a:bodyPr rtlCol="0">
            <a:normAutofit/>
          </a:bodyPr>
          <a:lstStyle>
            <a:lvl1pPr marL="0" indent="0" algn="ctr">
              <a:buNone/>
              <a:defRPr sz="2000">
                <a:solidFill>
                  <a:schemeClr val="bg1">
                    <a:lumMod val="95000"/>
                  </a:schemeClr>
                </a:solidFill>
                <a:latin typeface="+mj-lt"/>
              </a:defRPr>
            </a:lvl1pPr>
          </a:lstStyle>
          <a:p>
            <a:pPr lvl="0" rtl="0"/>
            <a:r>
              <a:rPr lang="de-DE" noProof="0"/>
              <a:t>Mastertextformat bearbeiten</a:t>
            </a:r>
          </a:p>
        </p:txBody>
      </p:sp>
      <p:sp>
        <p:nvSpPr>
          <p:cNvPr id="26" name="Textplatzhalter 23">
            <a:extLst>
              <a:ext uri="{FF2B5EF4-FFF2-40B4-BE49-F238E27FC236}">
                <a16:creationId xmlns:a16="http://schemas.microsoft.com/office/drawing/2014/main" id="{B1CC61B3-695C-423D-8F0B-45674DC932B3}"/>
              </a:ext>
            </a:extLst>
          </p:cNvPr>
          <p:cNvSpPr>
            <a:spLocks noGrp="1"/>
          </p:cNvSpPr>
          <p:nvPr>
            <p:ph type="body" sz="quarter" idx="20"/>
          </p:nvPr>
        </p:nvSpPr>
        <p:spPr>
          <a:xfrm>
            <a:off x="4745831" y="5236700"/>
            <a:ext cx="2700338" cy="738187"/>
          </a:xfrm>
        </p:spPr>
        <p:txBody>
          <a:bodyPr rtlCol="0">
            <a:normAutofit/>
          </a:bodyPr>
          <a:lstStyle>
            <a:lvl1pPr marL="0" indent="0" algn="ctr">
              <a:buNone/>
              <a:defRPr sz="2000">
                <a:solidFill>
                  <a:schemeClr val="bg1">
                    <a:lumMod val="95000"/>
                  </a:schemeClr>
                </a:solidFill>
                <a:latin typeface="+mj-lt"/>
              </a:defRPr>
            </a:lvl1pPr>
          </a:lstStyle>
          <a:p>
            <a:pPr lvl="0" rtl="0"/>
            <a:r>
              <a:rPr lang="de-DE" noProof="0"/>
              <a:t>Mastertextformat bearbeiten</a:t>
            </a:r>
          </a:p>
        </p:txBody>
      </p:sp>
      <p:sp>
        <p:nvSpPr>
          <p:cNvPr id="27" name="Textplatzhalter 23">
            <a:extLst>
              <a:ext uri="{FF2B5EF4-FFF2-40B4-BE49-F238E27FC236}">
                <a16:creationId xmlns:a16="http://schemas.microsoft.com/office/drawing/2014/main" id="{B870F23E-35A1-4942-A685-641AA883066A}"/>
              </a:ext>
            </a:extLst>
          </p:cNvPr>
          <p:cNvSpPr>
            <a:spLocks noGrp="1"/>
          </p:cNvSpPr>
          <p:nvPr>
            <p:ph type="body" sz="quarter" idx="21"/>
          </p:nvPr>
        </p:nvSpPr>
        <p:spPr>
          <a:xfrm>
            <a:off x="7878762" y="5033963"/>
            <a:ext cx="2700338" cy="738187"/>
          </a:xfrm>
        </p:spPr>
        <p:txBody>
          <a:bodyPr rtlCol="0">
            <a:normAutofit/>
          </a:bodyPr>
          <a:lstStyle>
            <a:lvl1pPr marL="0" indent="0" algn="ctr">
              <a:buNone/>
              <a:defRPr sz="2000">
                <a:solidFill>
                  <a:schemeClr val="bg1">
                    <a:lumMod val="95000"/>
                  </a:schemeClr>
                </a:solidFill>
                <a:latin typeface="+mj-lt"/>
              </a:defRPr>
            </a:lvl1pPr>
          </a:lstStyle>
          <a:p>
            <a:pPr lvl="0" rtl="0"/>
            <a:r>
              <a:rPr lang="de-DE" noProof="0"/>
              <a:t>Mastertextformat bearbeiten</a:t>
            </a:r>
          </a:p>
        </p:txBody>
      </p:sp>
      <p:sp>
        <p:nvSpPr>
          <p:cNvPr id="29" name="Bildplatzhalter 28">
            <a:extLst>
              <a:ext uri="{FF2B5EF4-FFF2-40B4-BE49-F238E27FC236}">
                <a16:creationId xmlns:a16="http://schemas.microsoft.com/office/drawing/2014/main" id="{863B8202-88BB-4ED4-B936-9D9C0B4C8D17}"/>
              </a:ext>
            </a:extLst>
          </p:cNvPr>
          <p:cNvSpPr>
            <a:spLocks noGrp="1"/>
          </p:cNvSpPr>
          <p:nvPr>
            <p:ph type="pic" sz="quarter" idx="22"/>
          </p:nvPr>
        </p:nvSpPr>
        <p:spPr>
          <a:xfrm>
            <a:off x="0" y="0"/>
            <a:ext cx="12192000" cy="6858000"/>
          </a:xfrm>
        </p:spPr>
        <p:txBody>
          <a:bodyPr rtlCol="0"/>
          <a:lstStyle>
            <a:lvl1pPr marL="0" indent="0" algn="ctr">
              <a:buNone/>
              <a:defRPr/>
            </a:lvl1pPr>
          </a:lstStyle>
          <a:p>
            <a:pPr rtl="0"/>
            <a:r>
              <a:rPr lang="de-DE" noProof="0"/>
              <a:t>Bild durch Klicken auf Symbol hinzufügen</a:t>
            </a:r>
            <a:endParaRPr lang="de-DE" noProof="0" dirty="0"/>
          </a:p>
        </p:txBody>
      </p:sp>
    </p:spTree>
    <p:extLst>
      <p:ext uri="{BB962C8B-B14F-4D97-AF65-F5344CB8AC3E}">
        <p14:creationId xmlns:p14="http://schemas.microsoft.com/office/powerpoint/2010/main" val="36332808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ild mit drei Abschnitten">
    <p:spTree>
      <p:nvGrpSpPr>
        <p:cNvPr id="1" name=""/>
        <p:cNvGrpSpPr/>
        <p:nvPr/>
      </p:nvGrpSpPr>
      <p:grpSpPr>
        <a:xfrm>
          <a:off x="0" y="0"/>
          <a:ext cx="0" cy="0"/>
          <a:chOff x="0" y="0"/>
          <a:chExt cx="0" cy="0"/>
        </a:xfrm>
      </p:grpSpPr>
      <p:sp>
        <p:nvSpPr>
          <p:cNvPr id="8" name="Objekt 3">
            <a:extLst>
              <a:ext uri="{FF2B5EF4-FFF2-40B4-BE49-F238E27FC236}">
                <a16:creationId xmlns:a16="http://schemas.microsoft.com/office/drawing/2014/main" id="{29F16048-FF4E-41B1-B3D4-0FB210A70DF2}"/>
              </a:ext>
            </a:extLst>
          </p:cNvPr>
          <p:cNvSpPr/>
          <p:nvPr userDrawn="1"/>
        </p:nvSpPr>
        <p:spPr>
          <a:xfrm>
            <a:off x="5294630" y="0"/>
            <a:ext cx="6897370" cy="6858000"/>
          </a:xfrm>
          <a:custGeom>
            <a:avLst/>
            <a:gdLst/>
            <a:ahLst/>
            <a:cxnLst/>
            <a:rect l="l" t="t" r="r" b="b"/>
            <a:pathLst>
              <a:path w="6897370" h="6858000">
                <a:moveTo>
                  <a:pt x="0" y="6858000"/>
                </a:moveTo>
                <a:lnTo>
                  <a:pt x="6896900" y="6858000"/>
                </a:lnTo>
                <a:lnTo>
                  <a:pt x="6896900" y="0"/>
                </a:lnTo>
                <a:lnTo>
                  <a:pt x="0" y="0"/>
                </a:lnTo>
                <a:lnTo>
                  <a:pt x="0" y="6858000"/>
                </a:lnTo>
                <a:close/>
              </a:path>
            </a:pathLst>
          </a:custGeom>
          <a:solidFill>
            <a:schemeClr val="accent2"/>
          </a:solidFill>
        </p:spPr>
        <p:txBody>
          <a:bodyPr wrap="square" lIns="0" tIns="0" rIns="0" bIns="0" rtlCol="0"/>
          <a:lstStyle/>
          <a:p>
            <a:pPr rtl="0"/>
            <a:endParaRPr lang="de-DE" noProof="0" dirty="0"/>
          </a:p>
        </p:txBody>
      </p:sp>
      <p:sp>
        <p:nvSpPr>
          <p:cNvPr id="11" name="Ellipse 10">
            <a:extLst>
              <a:ext uri="{FF2B5EF4-FFF2-40B4-BE49-F238E27FC236}">
                <a16:creationId xmlns:a16="http://schemas.microsoft.com/office/drawing/2014/main" id="{98AB8B54-69CD-4C57-8DBB-02A0E09851DD}"/>
              </a:ext>
            </a:extLst>
          </p:cNvPr>
          <p:cNvSpPr/>
          <p:nvPr userDrawn="1"/>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2" name="Titel 1">
            <a:extLst>
              <a:ext uri="{FF2B5EF4-FFF2-40B4-BE49-F238E27FC236}">
                <a16:creationId xmlns:a16="http://schemas.microsoft.com/office/drawing/2014/main" id="{4690E0AA-5363-4861-AB6B-0E4D34D74B92}"/>
              </a:ext>
            </a:extLst>
          </p:cNvPr>
          <p:cNvSpPr>
            <a:spLocks noGrp="1"/>
          </p:cNvSpPr>
          <p:nvPr>
            <p:ph type="title"/>
          </p:nvPr>
        </p:nvSpPr>
        <p:spPr>
          <a:xfrm>
            <a:off x="839788" y="417362"/>
            <a:ext cx="3932237" cy="1302111"/>
          </a:xfrm>
        </p:spPr>
        <p:txBody>
          <a:bodyPr rtlCol="0" anchor="b"/>
          <a:lstStyle>
            <a:lvl1pPr>
              <a:defRPr sz="3200"/>
            </a:lvl1pPr>
          </a:lstStyle>
          <a:p>
            <a:pPr rtl="0"/>
            <a:r>
              <a:rPr lang="de-DE" noProof="0"/>
              <a:t>Mastertitelformat bearbeiten</a:t>
            </a:r>
            <a:endParaRPr lang="de-DE" noProof="0" dirty="0"/>
          </a:p>
        </p:txBody>
      </p:sp>
      <p:sp>
        <p:nvSpPr>
          <p:cNvPr id="4" name="Textplatzhalter 3">
            <a:extLst>
              <a:ext uri="{FF2B5EF4-FFF2-40B4-BE49-F238E27FC236}">
                <a16:creationId xmlns:a16="http://schemas.microsoft.com/office/drawing/2014/main" id="{EA79774D-36EB-4201-B1AC-922DD2E06640}"/>
              </a:ext>
            </a:extLst>
          </p:cNvPr>
          <p:cNvSpPr>
            <a:spLocks noGrp="1"/>
          </p:cNvSpPr>
          <p:nvPr>
            <p:ph type="body" sz="half" idx="2"/>
          </p:nvPr>
        </p:nvSpPr>
        <p:spPr>
          <a:xfrm>
            <a:off x="7294251" y="1192697"/>
            <a:ext cx="4057961" cy="1431234"/>
          </a:xfrm>
        </p:spPr>
        <p:txBody>
          <a:bodyPr rtlCol="0"/>
          <a:lstStyle>
            <a:lvl1pPr marL="0" indent="0">
              <a:buNone/>
              <a:defRPr sz="1600">
                <a:solidFill>
                  <a:schemeClr val="bg2">
                    <a:lumMod val="40000"/>
                    <a:lumOff val="6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noProof="0"/>
              <a:t>Mastertextformat bearbeiten</a:t>
            </a:r>
          </a:p>
        </p:txBody>
      </p:sp>
      <p:sp>
        <p:nvSpPr>
          <p:cNvPr id="5" name="Datumsplatzhalter 4">
            <a:extLst>
              <a:ext uri="{FF2B5EF4-FFF2-40B4-BE49-F238E27FC236}">
                <a16:creationId xmlns:a16="http://schemas.microsoft.com/office/drawing/2014/main" id="{CAD1E234-1CB2-41A0-B40D-7E7F160CBA11}"/>
              </a:ext>
            </a:extLst>
          </p:cNvPr>
          <p:cNvSpPr>
            <a:spLocks noGrp="1"/>
          </p:cNvSpPr>
          <p:nvPr>
            <p:ph type="dt" sz="half" idx="10"/>
          </p:nvPr>
        </p:nvSpPr>
        <p:spPr/>
        <p:txBody>
          <a:bodyPr rtlCol="0"/>
          <a:lstStyle/>
          <a:p>
            <a:pPr rtl="0"/>
            <a:fld id="{9BEB9CA5-E025-44FC-9B75-4304FA87FB8B}" type="datetime1">
              <a:rPr lang="de-DE" noProof="0" smtClean="0"/>
              <a:t>14.03.2023</a:t>
            </a:fld>
            <a:endParaRPr lang="de-DE" noProof="0" dirty="0"/>
          </a:p>
        </p:txBody>
      </p:sp>
      <p:sp>
        <p:nvSpPr>
          <p:cNvPr id="6" name="Fußzeilenplatzhalter 5">
            <a:extLst>
              <a:ext uri="{FF2B5EF4-FFF2-40B4-BE49-F238E27FC236}">
                <a16:creationId xmlns:a16="http://schemas.microsoft.com/office/drawing/2014/main" id="{99FD472E-6334-4051-B4D9-6361A819F792}"/>
              </a:ext>
            </a:extLst>
          </p:cNvPr>
          <p:cNvSpPr>
            <a:spLocks noGrp="1"/>
          </p:cNvSpPr>
          <p:nvPr>
            <p:ph type="ftr" sz="quarter" idx="11"/>
          </p:nvPr>
        </p:nvSpPr>
        <p:spPr/>
        <p:txBody>
          <a:bodyPr rtlCol="0"/>
          <a:lstStyle/>
          <a:p>
            <a:pPr rtl="0"/>
            <a:endParaRPr lang="de-DE" noProof="0" dirty="0"/>
          </a:p>
        </p:txBody>
      </p:sp>
      <p:sp>
        <p:nvSpPr>
          <p:cNvPr id="7" name="Foliennummernplatzhalter 6">
            <a:extLst>
              <a:ext uri="{FF2B5EF4-FFF2-40B4-BE49-F238E27FC236}">
                <a16:creationId xmlns:a16="http://schemas.microsoft.com/office/drawing/2014/main" id="{192384B9-6290-4070-B7D1-A105B27F0CB0}"/>
              </a:ext>
            </a:extLst>
          </p:cNvPr>
          <p:cNvSpPr>
            <a:spLocks noGrp="1"/>
          </p:cNvSpPr>
          <p:nvPr>
            <p:ph type="sldNum" sz="quarter" idx="12"/>
          </p:nvPr>
        </p:nvSpPr>
        <p:spPr/>
        <p:txBody>
          <a:bodyPr rtlCol="0"/>
          <a:lstStyle/>
          <a:p>
            <a:pPr rtl="0"/>
            <a:fld id="{82EE24B5-652C-4DB5-B7C3-B5BBEC1280B1}" type="slidenum">
              <a:rPr lang="de-DE" noProof="0" smtClean="0"/>
              <a:t>‹Nr.›</a:t>
            </a:fld>
            <a:endParaRPr lang="de-DE" noProof="0" dirty="0"/>
          </a:p>
        </p:txBody>
      </p:sp>
      <p:sp>
        <p:nvSpPr>
          <p:cNvPr id="9" name="Objekt 2">
            <a:extLst>
              <a:ext uri="{FF2B5EF4-FFF2-40B4-BE49-F238E27FC236}">
                <a16:creationId xmlns:a16="http://schemas.microsoft.com/office/drawing/2014/main" id="{9337951D-6DB6-4713-9200-E8513CDEB6B3}"/>
              </a:ext>
            </a:extLst>
          </p:cNvPr>
          <p:cNvSpPr/>
          <p:nvPr userDrawn="1"/>
        </p:nvSpPr>
        <p:spPr>
          <a:xfrm>
            <a:off x="0" y="2430411"/>
            <a:ext cx="3625850" cy="3438525"/>
          </a:xfrm>
          <a:custGeom>
            <a:avLst/>
            <a:gdLst/>
            <a:ahLst/>
            <a:cxnLst/>
            <a:rect l="l" t="t" r="r" b="b"/>
            <a:pathLst>
              <a:path w="3625850" h="3438525">
                <a:moveTo>
                  <a:pt x="0" y="3438486"/>
                </a:moveTo>
                <a:lnTo>
                  <a:pt x="3625596" y="3438486"/>
                </a:lnTo>
                <a:lnTo>
                  <a:pt x="3625596" y="0"/>
                </a:lnTo>
                <a:lnTo>
                  <a:pt x="0" y="0"/>
                </a:lnTo>
                <a:lnTo>
                  <a:pt x="0" y="3438486"/>
                </a:lnTo>
                <a:close/>
              </a:path>
            </a:pathLst>
          </a:custGeom>
          <a:solidFill>
            <a:schemeClr val="accent1"/>
          </a:solidFill>
        </p:spPr>
        <p:txBody>
          <a:bodyPr wrap="square" lIns="0" tIns="0" rIns="0" bIns="0" rtlCol="0"/>
          <a:lstStyle/>
          <a:p>
            <a:pPr rtl="0"/>
            <a:endParaRPr lang="de-DE" noProof="0" dirty="0"/>
          </a:p>
        </p:txBody>
      </p:sp>
      <p:sp>
        <p:nvSpPr>
          <p:cNvPr id="3" name="Bildplatzhalter 2">
            <a:extLst>
              <a:ext uri="{FF2B5EF4-FFF2-40B4-BE49-F238E27FC236}">
                <a16:creationId xmlns:a16="http://schemas.microsoft.com/office/drawing/2014/main" id="{8D44B7CE-2038-4CCA-AA8A-D03DE5FD956E}"/>
              </a:ext>
            </a:extLst>
          </p:cNvPr>
          <p:cNvSpPr>
            <a:spLocks noGrp="1"/>
          </p:cNvSpPr>
          <p:nvPr>
            <p:ph type="pic" idx="1"/>
          </p:nvPr>
        </p:nvSpPr>
        <p:spPr>
          <a:xfrm>
            <a:off x="0" y="2781223"/>
            <a:ext cx="6040800" cy="2736901"/>
          </a:xfrm>
        </p:spPr>
        <p:txBody>
          <a:bodyPr rtlCol="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de-DE" noProof="0"/>
              <a:t>Bild durch Klicken auf Symbol hinzufügen</a:t>
            </a:r>
            <a:endParaRPr lang="de-DE" noProof="0" dirty="0"/>
          </a:p>
        </p:txBody>
      </p:sp>
      <p:sp>
        <p:nvSpPr>
          <p:cNvPr id="12" name="Bildplatzhalter 28">
            <a:extLst>
              <a:ext uri="{FF2B5EF4-FFF2-40B4-BE49-F238E27FC236}">
                <a16:creationId xmlns:a16="http://schemas.microsoft.com/office/drawing/2014/main" id="{2EB2F967-97B6-4CA8-B3E7-5FF7CA2BDD8C}"/>
              </a:ext>
            </a:extLst>
          </p:cNvPr>
          <p:cNvSpPr>
            <a:spLocks noGrp="1"/>
          </p:cNvSpPr>
          <p:nvPr>
            <p:ph type="pic" sz="quarter" idx="19"/>
          </p:nvPr>
        </p:nvSpPr>
        <p:spPr>
          <a:xfrm>
            <a:off x="6586106" y="1188012"/>
            <a:ext cx="376237" cy="376237"/>
          </a:xfrm>
        </p:spPr>
        <p:txBody>
          <a:bodyPr rtlCol="0">
            <a:normAutofit/>
          </a:bodyPr>
          <a:lstStyle>
            <a:lvl1pPr marL="0" indent="0" algn="ctr">
              <a:buNone/>
              <a:defRPr sz="400"/>
            </a:lvl1pPr>
          </a:lstStyle>
          <a:p>
            <a:pPr rtl="0"/>
            <a:r>
              <a:rPr lang="de-DE" noProof="0"/>
              <a:t>Bild durch Klicken auf Symbol hinzufügen</a:t>
            </a:r>
            <a:endParaRPr lang="de-DE" noProof="0" dirty="0"/>
          </a:p>
        </p:txBody>
      </p:sp>
      <p:sp>
        <p:nvSpPr>
          <p:cNvPr id="13" name="Bildplatzhalter 28">
            <a:extLst>
              <a:ext uri="{FF2B5EF4-FFF2-40B4-BE49-F238E27FC236}">
                <a16:creationId xmlns:a16="http://schemas.microsoft.com/office/drawing/2014/main" id="{5E78E133-FE09-456A-8463-9EFAC6ADE26B}"/>
              </a:ext>
            </a:extLst>
          </p:cNvPr>
          <p:cNvSpPr>
            <a:spLocks noGrp="1"/>
          </p:cNvSpPr>
          <p:nvPr>
            <p:ph type="pic" sz="quarter" idx="22"/>
          </p:nvPr>
        </p:nvSpPr>
        <p:spPr>
          <a:xfrm>
            <a:off x="6586106" y="2878015"/>
            <a:ext cx="376237" cy="376237"/>
          </a:xfrm>
        </p:spPr>
        <p:txBody>
          <a:bodyPr rtlCol="0">
            <a:normAutofit/>
          </a:bodyPr>
          <a:lstStyle>
            <a:lvl1pPr marL="0" indent="0" algn="ctr">
              <a:buNone/>
              <a:defRPr sz="400"/>
            </a:lvl1pPr>
          </a:lstStyle>
          <a:p>
            <a:pPr rtl="0"/>
            <a:r>
              <a:rPr lang="de-DE" noProof="0"/>
              <a:t>Bild durch Klicken auf Symbol hinzufügen</a:t>
            </a:r>
            <a:endParaRPr lang="de-DE" noProof="0" dirty="0"/>
          </a:p>
        </p:txBody>
      </p:sp>
      <p:sp>
        <p:nvSpPr>
          <p:cNvPr id="14" name="Textplatzhalter 3">
            <a:extLst>
              <a:ext uri="{FF2B5EF4-FFF2-40B4-BE49-F238E27FC236}">
                <a16:creationId xmlns:a16="http://schemas.microsoft.com/office/drawing/2014/main" id="{7F0C3496-EA4B-43E5-9704-968F80A8552C}"/>
              </a:ext>
            </a:extLst>
          </p:cNvPr>
          <p:cNvSpPr>
            <a:spLocks noGrp="1"/>
          </p:cNvSpPr>
          <p:nvPr>
            <p:ph type="body" sz="half" idx="23"/>
          </p:nvPr>
        </p:nvSpPr>
        <p:spPr>
          <a:xfrm>
            <a:off x="7294250" y="2880357"/>
            <a:ext cx="4057961" cy="1431234"/>
          </a:xfrm>
        </p:spPr>
        <p:txBody>
          <a:bodyPr rtlCol="0"/>
          <a:lstStyle>
            <a:lvl1pPr marL="0" indent="0">
              <a:buNone/>
              <a:defRPr sz="1600">
                <a:solidFill>
                  <a:schemeClr val="bg2">
                    <a:lumMod val="40000"/>
                    <a:lumOff val="6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noProof="0"/>
              <a:t>Mastertextformat bearbeiten</a:t>
            </a:r>
          </a:p>
        </p:txBody>
      </p:sp>
      <p:sp>
        <p:nvSpPr>
          <p:cNvPr id="15" name="Bildplatzhalter 28">
            <a:extLst>
              <a:ext uri="{FF2B5EF4-FFF2-40B4-BE49-F238E27FC236}">
                <a16:creationId xmlns:a16="http://schemas.microsoft.com/office/drawing/2014/main" id="{13414E14-9FEB-40F8-AE6E-319637A8F1CB}"/>
              </a:ext>
            </a:extLst>
          </p:cNvPr>
          <p:cNvSpPr>
            <a:spLocks noGrp="1"/>
          </p:cNvSpPr>
          <p:nvPr>
            <p:ph type="pic" sz="quarter" idx="24"/>
          </p:nvPr>
        </p:nvSpPr>
        <p:spPr>
          <a:xfrm>
            <a:off x="6586106" y="4568018"/>
            <a:ext cx="376237" cy="376237"/>
          </a:xfrm>
        </p:spPr>
        <p:txBody>
          <a:bodyPr rtlCol="0">
            <a:normAutofit/>
          </a:bodyPr>
          <a:lstStyle>
            <a:lvl1pPr marL="0" indent="0" algn="ctr">
              <a:buNone/>
              <a:defRPr sz="400"/>
            </a:lvl1pPr>
          </a:lstStyle>
          <a:p>
            <a:pPr rtl="0"/>
            <a:r>
              <a:rPr lang="de-DE" noProof="0"/>
              <a:t>Bild durch Klicken auf Symbol hinzufügen</a:t>
            </a:r>
            <a:endParaRPr lang="de-DE" noProof="0" dirty="0"/>
          </a:p>
        </p:txBody>
      </p:sp>
      <p:sp>
        <p:nvSpPr>
          <p:cNvPr id="16" name="Textplatzhalter 3">
            <a:extLst>
              <a:ext uri="{FF2B5EF4-FFF2-40B4-BE49-F238E27FC236}">
                <a16:creationId xmlns:a16="http://schemas.microsoft.com/office/drawing/2014/main" id="{8EC97C88-8B4C-4665-845B-95CE8F237779}"/>
              </a:ext>
            </a:extLst>
          </p:cNvPr>
          <p:cNvSpPr>
            <a:spLocks noGrp="1"/>
          </p:cNvSpPr>
          <p:nvPr>
            <p:ph type="body" sz="half" idx="25"/>
          </p:nvPr>
        </p:nvSpPr>
        <p:spPr>
          <a:xfrm>
            <a:off x="7294250" y="4568018"/>
            <a:ext cx="4057961" cy="1431234"/>
          </a:xfrm>
        </p:spPr>
        <p:txBody>
          <a:bodyPr rtlCol="0"/>
          <a:lstStyle>
            <a:lvl1pPr marL="0" indent="0">
              <a:buNone/>
              <a:defRPr sz="1600">
                <a:solidFill>
                  <a:schemeClr val="bg2">
                    <a:lumMod val="40000"/>
                    <a:lumOff val="6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noProof="0"/>
              <a:t>Mastertextformat bearbeiten</a:t>
            </a:r>
          </a:p>
        </p:txBody>
      </p:sp>
    </p:spTree>
    <p:extLst>
      <p:ext uri="{BB962C8B-B14F-4D97-AF65-F5344CB8AC3E}">
        <p14:creationId xmlns:p14="http://schemas.microsoft.com/office/powerpoint/2010/main" val="3856490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211141-A77D-4E0E-8CAF-4CD3B279937B}"/>
              </a:ext>
            </a:extLst>
          </p:cNvPr>
          <p:cNvSpPr>
            <a:spLocks noGrp="1"/>
          </p:cNvSpPr>
          <p:nvPr>
            <p:ph type="title"/>
          </p:nvPr>
        </p:nvSpPr>
        <p:spPr/>
        <p:txBody>
          <a:bodyPr rtlCol="0"/>
          <a:lstStyle/>
          <a:p>
            <a:pPr rtl="0"/>
            <a:r>
              <a:rPr lang="de-DE" noProof="0"/>
              <a:t>Mastertitelformat bearbeiten</a:t>
            </a:r>
            <a:endParaRPr lang="de-DE" noProof="0" dirty="0"/>
          </a:p>
        </p:txBody>
      </p:sp>
      <p:sp>
        <p:nvSpPr>
          <p:cNvPr id="3" name="Inhaltsplatzhalter 2">
            <a:extLst>
              <a:ext uri="{FF2B5EF4-FFF2-40B4-BE49-F238E27FC236}">
                <a16:creationId xmlns:a16="http://schemas.microsoft.com/office/drawing/2014/main" id="{017EFDE0-5A54-402A-B0C3-6BC0BB739C25}"/>
              </a:ext>
            </a:extLst>
          </p:cNvPr>
          <p:cNvSpPr>
            <a:spLocks noGrp="1"/>
          </p:cNvSpPr>
          <p:nvPr>
            <p:ph idx="1"/>
          </p:nvPr>
        </p:nvSpPr>
        <p:spPr/>
        <p:txBody>
          <a:bodyPr rtlCol="0"/>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4" name="Datumsplatzhalter 3">
            <a:extLst>
              <a:ext uri="{FF2B5EF4-FFF2-40B4-BE49-F238E27FC236}">
                <a16:creationId xmlns:a16="http://schemas.microsoft.com/office/drawing/2014/main" id="{8A2825AD-4585-4E37-A076-3D0070C9300C}"/>
              </a:ext>
            </a:extLst>
          </p:cNvPr>
          <p:cNvSpPr>
            <a:spLocks noGrp="1"/>
          </p:cNvSpPr>
          <p:nvPr>
            <p:ph type="dt" sz="half" idx="10"/>
          </p:nvPr>
        </p:nvSpPr>
        <p:spPr/>
        <p:txBody>
          <a:bodyPr rtlCol="0"/>
          <a:lstStyle/>
          <a:p>
            <a:pPr rtl="0"/>
            <a:fld id="{CE21226E-C0AD-4393-972A-8115435F40D6}" type="datetime1">
              <a:rPr lang="de-DE" noProof="0" smtClean="0"/>
              <a:t>14.03.2023</a:t>
            </a:fld>
            <a:endParaRPr lang="de-DE" noProof="0" dirty="0"/>
          </a:p>
        </p:txBody>
      </p:sp>
      <p:sp>
        <p:nvSpPr>
          <p:cNvPr id="5" name="Fußzeilenplatzhalter 4">
            <a:extLst>
              <a:ext uri="{FF2B5EF4-FFF2-40B4-BE49-F238E27FC236}">
                <a16:creationId xmlns:a16="http://schemas.microsoft.com/office/drawing/2014/main" id="{512064AD-EDC3-4B13-8CD6-49EB60099ED4}"/>
              </a:ext>
            </a:extLst>
          </p:cNvPr>
          <p:cNvSpPr>
            <a:spLocks noGrp="1"/>
          </p:cNvSpPr>
          <p:nvPr>
            <p:ph type="ftr" sz="quarter" idx="11"/>
          </p:nvPr>
        </p:nvSpPr>
        <p:spPr/>
        <p:txBody>
          <a:bodyPr rtlCol="0"/>
          <a:lstStyle/>
          <a:p>
            <a:pPr rtl="0"/>
            <a:endParaRPr lang="de-DE" noProof="0" dirty="0"/>
          </a:p>
        </p:txBody>
      </p:sp>
      <p:sp>
        <p:nvSpPr>
          <p:cNvPr id="6" name="Foliennummernplatzhalter 5">
            <a:extLst>
              <a:ext uri="{FF2B5EF4-FFF2-40B4-BE49-F238E27FC236}">
                <a16:creationId xmlns:a16="http://schemas.microsoft.com/office/drawing/2014/main" id="{7890FD1E-16F6-49B1-A938-8CE601ED7AFC}"/>
              </a:ext>
            </a:extLst>
          </p:cNvPr>
          <p:cNvSpPr>
            <a:spLocks noGrp="1"/>
          </p:cNvSpPr>
          <p:nvPr>
            <p:ph type="sldNum" sz="quarter" idx="12"/>
          </p:nvPr>
        </p:nvSpPr>
        <p:spPr/>
        <p:txBody>
          <a:bodyPr rtlCol="0"/>
          <a:lstStyle/>
          <a:p>
            <a:pPr rtl="0"/>
            <a:fld id="{82EE24B5-652C-4DB5-B7C3-B5BBEC1280B1}" type="slidenum">
              <a:rPr lang="de-DE" noProof="0" smtClean="0"/>
              <a:t>‹Nr.›</a:t>
            </a:fld>
            <a:endParaRPr lang="de-DE" noProof="0" dirty="0"/>
          </a:p>
        </p:txBody>
      </p:sp>
    </p:spTree>
    <p:extLst>
      <p:ext uri="{BB962C8B-B14F-4D97-AF65-F5344CB8AC3E}">
        <p14:creationId xmlns:p14="http://schemas.microsoft.com/office/powerpoint/2010/main" val="3325465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9FA988-92AD-48D7-890A-AA0540961DE2}"/>
              </a:ext>
            </a:extLst>
          </p:cNvPr>
          <p:cNvSpPr>
            <a:spLocks noGrp="1"/>
          </p:cNvSpPr>
          <p:nvPr>
            <p:ph type="title"/>
          </p:nvPr>
        </p:nvSpPr>
        <p:spPr>
          <a:xfrm>
            <a:off x="831850" y="1709738"/>
            <a:ext cx="10515600" cy="2852737"/>
          </a:xfrm>
        </p:spPr>
        <p:txBody>
          <a:bodyPr rtlCol="0" anchor="b"/>
          <a:lstStyle>
            <a:lvl1pPr>
              <a:defRPr sz="6000"/>
            </a:lvl1pPr>
          </a:lstStyle>
          <a:p>
            <a:pPr rtl="0"/>
            <a:r>
              <a:rPr lang="de-DE" noProof="0"/>
              <a:t>Mastertitelformat bearbeiten</a:t>
            </a:r>
            <a:endParaRPr lang="de-DE" noProof="0" dirty="0"/>
          </a:p>
        </p:txBody>
      </p:sp>
      <p:sp>
        <p:nvSpPr>
          <p:cNvPr id="3" name="Textplatzhalter 2">
            <a:extLst>
              <a:ext uri="{FF2B5EF4-FFF2-40B4-BE49-F238E27FC236}">
                <a16:creationId xmlns:a16="http://schemas.microsoft.com/office/drawing/2014/main" id="{EAA999FA-A189-41DB-9CFC-D1356C534373}"/>
              </a:ext>
            </a:extLst>
          </p:cNvPr>
          <p:cNvSpPr>
            <a:spLocks noGrp="1"/>
          </p:cNvSpPr>
          <p:nvPr>
            <p:ph type="body" idx="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de-DE" noProof="0"/>
              <a:t>Mastertextformat bearbeiten</a:t>
            </a:r>
          </a:p>
        </p:txBody>
      </p:sp>
      <p:sp>
        <p:nvSpPr>
          <p:cNvPr id="4" name="Datumsplatzhalter 3">
            <a:extLst>
              <a:ext uri="{FF2B5EF4-FFF2-40B4-BE49-F238E27FC236}">
                <a16:creationId xmlns:a16="http://schemas.microsoft.com/office/drawing/2014/main" id="{B24D83DC-20E7-4B71-9794-36FC33B1BA03}"/>
              </a:ext>
            </a:extLst>
          </p:cNvPr>
          <p:cNvSpPr>
            <a:spLocks noGrp="1"/>
          </p:cNvSpPr>
          <p:nvPr>
            <p:ph type="dt" sz="half" idx="10"/>
          </p:nvPr>
        </p:nvSpPr>
        <p:spPr/>
        <p:txBody>
          <a:bodyPr rtlCol="0"/>
          <a:lstStyle/>
          <a:p>
            <a:pPr rtl="0"/>
            <a:fld id="{A9CEA5A1-F129-479B-A889-424BF0DB09A9}" type="datetime1">
              <a:rPr lang="de-DE" noProof="0" smtClean="0"/>
              <a:t>14.03.2023</a:t>
            </a:fld>
            <a:endParaRPr lang="de-DE" noProof="0" dirty="0"/>
          </a:p>
        </p:txBody>
      </p:sp>
      <p:sp>
        <p:nvSpPr>
          <p:cNvPr id="5" name="Fußzeilenplatzhalter 4">
            <a:extLst>
              <a:ext uri="{FF2B5EF4-FFF2-40B4-BE49-F238E27FC236}">
                <a16:creationId xmlns:a16="http://schemas.microsoft.com/office/drawing/2014/main" id="{44E7D103-1290-4592-B37C-19C9C9DBEAE4}"/>
              </a:ext>
            </a:extLst>
          </p:cNvPr>
          <p:cNvSpPr>
            <a:spLocks noGrp="1"/>
          </p:cNvSpPr>
          <p:nvPr>
            <p:ph type="ftr" sz="quarter" idx="11"/>
          </p:nvPr>
        </p:nvSpPr>
        <p:spPr/>
        <p:txBody>
          <a:bodyPr rtlCol="0"/>
          <a:lstStyle/>
          <a:p>
            <a:pPr rtl="0"/>
            <a:endParaRPr lang="de-DE" noProof="0" dirty="0"/>
          </a:p>
        </p:txBody>
      </p:sp>
      <p:sp>
        <p:nvSpPr>
          <p:cNvPr id="6" name="Foliennummernplatzhalter 5">
            <a:extLst>
              <a:ext uri="{FF2B5EF4-FFF2-40B4-BE49-F238E27FC236}">
                <a16:creationId xmlns:a16="http://schemas.microsoft.com/office/drawing/2014/main" id="{15955B1B-4A5C-42C7-99A5-B8217736F178}"/>
              </a:ext>
            </a:extLst>
          </p:cNvPr>
          <p:cNvSpPr>
            <a:spLocks noGrp="1"/>
          </p:cNvSpPr>
          <p:nvPr>
            <p:ph type="sldNum" sz="quarter" idx="12"/>
          </p:nvPr>
        </p:nvSpPr>
        <p:spPr/>
        <p:txBody>
          <a:bodyPr rtlCol="0"/>
          <a:lstStyle/>
          <a:p>
            <a:pPr rtl="0"/>
            <a:fld id="{82EE24B5-652C-4DB5-B7C3-B5BBEC1280B1}" type="slidenum">
              <a:rPr lang="de-DE" noProof="0" smtClean="0"/>
              <a:t>‹Nr.›</a:t>
            </a:fld>
            <a:endParaRPr lang="de-DE" noProof="0" dirty="0"/>
          </a:p>
        </p:txBody>
      </p:sp>
    </p:spTree>
    <p:extLst>
      <p:ext uri="{BB962C8B-B14F-4D97-AF65-F5344CB8AC3E}">
        <p14:creationId xmlns:p14="http://schemas.microsoft.com/office/powerpoint/2010/main" val="1933201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7" name="Foliennummernplatzhalter 6">
            <a:extLst>
              <a:ext uri="{FF2B5EF4-FFF2-40B4-BE49-F238E27FC236}">
                <a16:creationId xmlns:a16="http://schemas.microsoft.com/office/drawing/2014/main" id="{4E60EB58-EF7E-435A-8B07-B5BCF3AF119F}"/>
              </a:ext>
            </a:extLst>
          </p:cNvPr>
          <p:cNvSpPr>
            <a:spLocks noGrp="1"/>
          </p:cNvSpPr>
          <p:nvPr>
            <p:ph type="sldNum" sz="quarter" idx="12"/>
          </p:nvPr>
        </p:nvSpPr>
        <p:spPr/>
        <p:txBody>
          <a:bodyPr rtlCol="0"/>
          <a:lstStyle/>
          <a:p>
            <a:pPr rtl="0"/>
            <a:fld id="{82EE24B5-652C-4DB5-B7C3-B5BBEC1280B1}" type="slidenum">
              <a:rPr lang="de-DE" noProof="0" smtClean="0"/>
              <a:t>‹Nr.›</a:t>
            </a:fld>
            <a:endParaRPr lang="de-DE" noProof="0" dirty="0"/>
          </a:p>
        </p:txBody>
      </p:sp>
      <p:sp>
        <p:nvSpPr>
          <p:cNvPr id="2" name="Titel 1">
            <a:extLst>
              <a:ext uri="{FF2B5EF4-FFF2-40B4-BE49-F238E27FC236}">
                <a16:creationId xmlns:a16="http://schemas.microsoft.com/office/drawing/2014/main" id="{E7F76098-6FA1-470A-BEF4-E4B0AC75E8FE}"/>
              </a:ext>
            </a:extLst>
          </p:cNvPr>
          <p:cNvSpPr>
            <a:spLocks noGrp="1"/>
          </p:cNvSpPr>
          <p:nvPr>
            <p:ph type="title"/>
          </p:nvPr>
        </p:nvSpPr>
        <p:spPr/>
        <p:txBody>
          <a:bodyPr rtlCol="0"/>
          <a:lstStyle/>
          <a:p>
            <a:pPr rtl="0"/>
            <a:r>
              <a:rPr lang="de-DE" noProof="0"/>
              <a:t>Mastertitelformat bearbeiten</a:t>
            </a:r>
            <a:endParaRPr lang="de-DE" noProof="0" dirty="0"/>
          </a:p>
        </p:txBody>
      </p:sp>
      <p:sp>
        <p:nvSpPr>
          <p:cNvPr id="3" name="Inhaltsplatzhalter 2">
            <a:extLst>
              <a:ext uri="{FF2B5EF4-FFF2-40B4-BE49-F238E27FC236}">
                <a16:creationId xmlns:a16="http://schemas.microsoft.com/office/drawing/2014/main" id="{4B647ABC-6745-43B6-8A64-6E191BD65CA2}"/>
              </a:ext>
            </a:extLst>
          </p:cNvPr>
          <p:cNvSpPr>
            <a:spLocks noGrp="1"/>
          </p:cNvSpPr>
          <p:nvPr>
            <p:ph sz="half" idx="1"/>
          </p:nvPr>
        </p:nvSpPr>
        <p:spPr>
          <a:xfrm>
            <a:off x="838200" y="1825625"/>
            <a:ext cx="5181600" cy="4351338"/>
          </a:xfrm>
        </p:spPr>
        <p:txBody>
          <a:bodyPr rtlCol="0"/>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4" name="Inhaltsplatzhalter 3">
            <a:extLst>
              <a:ext uri="{FF2B5EF4-FFF2-40B4-BE49-F238E27FC236}">
                <a16:creationId xmlns:a16="http://schemas.microsoft.com/office/drawing/2014/main" id="{E4387105-2538-4216-9A7E-445FA092F960}"/>
              </a:ext>
            </a:extLst>
          </p:cNvPr>
          <p:cNvSpPr>
            <a:spLocks noGrp="1"/>
          </p:cNvSpPr>
          <p:nvPr>
            <p:ph sz="half" idx="2"/>
          </p:nvPr>
        </p:nvSpPr>
        <p:spPr>
          <a:xfrm>
            <a:off x="6172200" y="1825625"/>
            <a:ext cx="5181600" cy="4351338"/>
          </a:xfrm>
        </p:spPr>
        <p:txBody>
          <a:bodyPr rtlCol="0"/>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5" name="Datumsplatzhalter 4">
            <a:extLst>
              <a:ext uri="{FF2B5EF4-FFF2-40B4-BE49-F238E27FC236}">
                <a16:creationId xmlns:a16="http://schemas.microsoft.com/office/drawing/2014/main" id="{47F57DE0-C032-4FCC-9006-09C2C328A665}"/>
              </a:ext>
            </a:extLst>
          </p:cNvPr>
          <p:cNvSpPr>
            <a:spLocks noGrp="1"/>
          </p:cNvSpPr>
          <p:nvPr>
            <p:ph type="dt" sz="half" idx="10"/>
          </p:nvPr>
        </p:nvSpPr>
        <p:spPr/>
        <p:txBody>
          <a:bodyPr rtlCol="0"/>
          <a:lstStyle/>
          <a:p>
            <a:pPr rtl="0"/>
            <a:fld id="{6133EE2C-D2EA-4A43-B192-72F480BC5237}" type="datetime1">
              <a:rPr lang="de-DE" noProof="0" smtClean="0"/>
              <a:t>14.03.2023</a:t>
            </a:fld>
            <a:endParaRPr lang="de-DE" noProof="0" dirty="0"/>
          </a:p>
        </p:txBody>
      </p:sp>
      <p:sp>
        <p:nvSpPr>
          <p:cNvPr id="6" name="Fußzeilenplatzhalter 5">
            <a:extLst>
              <a:ext uri="{FF2B5EF4-FFF2-40B4-BE49-F238E27FC236}">
                <a16:creationId xmlns:a16="http://schemas.microsoft.com/office/drawing/2014/main" id="{90C776CB-2819-4488-9012-A6EA22079A47}"/>
              </a:ext>
            </a:extLst>
          </p:cNvPr>
          <p:cNvSpPr>
            <a:spLocks noGrp="1"/>
          </p:cNvSpPr>
          <p:nvPr>
            <p:ph type="ftr" sz="quarter" idx="11"/>
          </p:nvPr>
        </p:nvSpPr>
        <p:spPr/>
        <p:txBody>
          <a:bodyPr rtlCol="0"/>
          <a:lstStyle/>
          <a:p>
            <a:pPr rtl="0"/>
            <a:endParaRPr lang="de-DE" noProof="0" dirty="0"/>
          </a:p>
        </p:txBody>
      </p:sp>
    </p:spTree>
    <p:extLst>
      <p:ext uri="{BB962C8B-B14F-4D97-AF65-F5344CB8AC3E}">
        <p14:creationId xmlns:p14="http://schemas.microsoft.com/office/powerpoint/2010/main" val="1325036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F43C73-1D0F-45F9-A7E4-E9D24EAFDE3D}"/>
              </a:ext>
            </a:extLst>
          </p:cNvPr>
          <p:cNvSpPr>
            <a:spLocks noGrp="1"/>
          </p:cNvSpPr>
          <p:nvPr>
            <p:ph type="title"/>
          </p:nvPr>
        </p:nvSpPr>
        <p:spPr>
          <a:xfrm>
            <a:off x="839788" y="365125"/>
            <a:ext cx="10515600" cy="1325563"/>
          </a:xfrm>
        </p:spPr>
        <p:txBody>
          <a:bodyPr rtlCol="0"/>
          <a:lstStyle/>
          <a:p>
            <a:pPr rtl="0"/>
            <a:r>
              <a:rPr lang="de-DE" noProof="0"/>
              <a:t>Mastertitelformat bearbeiten</a:t>
            </a:r>
            <a:endParaRPr lang="de-DE" noProof="0" dirty="0"/>
          </a:p>
        </p:txBody>
      </p:sp>
      <p:sp>
        <p:nvSpPr>
          <p:cNvPr id="3" name="Textplatzhalter 2">
            <a:extLst>
              <a:ext uri="{FF2B5EF4-FFF2-40B4-BE49-F238E27FC236}">
                <a16:creationId xmlns:a16="http://schemas.microsoft.com/office/drawing/2014/main" id="{D3B88E76-F6AB-4621-A9A6-20A81C5A3F91}"/>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Mastertextformat bearbeiten</a:t>
            </a:r>
          </a:p>
        </p:txBody>
      </p:sp>
      <p:sp>
        <p:nvSpPr>
          <p:cNvPr id="4" name="Inhaltsplatzhalter 3">
            <a:extLst>
              <a:ext uri="{FF2B5EF4-FFF2-40B4-BE49-F238E27FC236}">
                <a16:creationId xmlns:a16="http://schemas.microsoft.com/office/drawing/2014/main" id="{6A313FB9-6D6C-4F61-9E7A-76E686D06C25}"/>
              </a:ext>
            </a:extLst>
          </p:cNvPr>
          <p:cNvSpPr>
            <a:spLocks noGrp="1"/>
          </p:cNvSpPr>
          <p:nvPr>
            <p:ph sz="half" idx="2"/>
          </p:nvPr>
        </p:nvSpPr>
        <p:spPr>
          <a:xfrm>
            <a:off x="839788" y="2505075"/>
            <a:ext cx="5157787" cy="3684588"/>
          </a:xfrm>
        </p:spPr>
        <p:txBody>
          <a:bodyPr rtlCol="0"/>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5" name="Textplatzhalter 4">
            <a:extLst>
              <a:ext uri="{FF2B5EF4-FFF2-40B4-BE49-F238E27FC236}">
                <a16:creationId xmlns:a16="http://schemas.microsoft.com/office/drawing/2014/main" id="{2A93A737-E48B-4909-BE04-F55B58103257}"/>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Mastertextformat bearbeiten</a:t>
            </a:r>
          </a:p>
        </p:txBody>
      </p:sp>
      <p:sp>
        <p:nvSpPr>
          <p:cNvPr id="6" name="Inhaltsplatzhalter 5">
            <a:extLst>
              <a:ext uri="{FF2B5EF4-FFF2-40B4-BE49-F238E27FC236}">
                <a16:creationId xmlns:a16="http://schemas.microsoft.com/office/drawing/2014/main" id="{D8F9958C-DB5F-444E-ACE8-73F5E0CA67F1}"/>
              </a:ext>
            </a:extLst>
          </p:cNvPr>
          <p:cNvSpPr>
            <a:spLocks noGrp="1"/>
          </p:cNvSpPr>
          <p:nvPr>
            <p:ph sz="quarter" idx="4"/>
          </p:nvPr>
        </p:nvSpPr>
        <p:spPr>
          <a:xfrm>
            <a:off x="6172200" y="2505075"/>
            <a:ext cx="5183188" cy="3684588"/>
          </a:xfrm>
        </p:spPr>
        <p:txBody>
          <a:bodyPr rtlCol="0"/>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7" name="Datumsplatzhalter 6">
            <a:extLst>
              <a:ext uri="{FF2B5EF4-FFF2-40B4-BE49-F238E27FC236}">
                <a16:creationId xmlns:a16="http://schemas.microsoft.com/office/drawing/2014/main" id="{11D097D1-3052-4C1F-B573-CA25FFF6CCB5}"/>
              </a:ext>
            </a:extLst>
          </p:cNvPr>
          <p:cNvSpPr>
            <a:spLocks noGrp="1"/>
          </p:cNvSpPr>
          <p:nvPr>
            <p:ph type="dt" sz="half" idx="10"/>
          </p:nvPr>
        </p:nvSpPr>
        <p:spPr/>
        <p:txBody>
          <a:bodyPr rtlCol="0"/>
          <a:lstStyle/>
          <a:p>
            <a:pPr rtl="0"/>
            <a:fld id="{DFD25166-13A3-422B-88FE-FC852BDD8FD7}" type="datetime1">
              <a:rPr lang="de-DE" noProof="0" smtClean="0"/>
              <a:t>14.03.2023</a:t>
            </a:fld>
            <a:endParaRPr lang="de-DE" noProof="0" dirty="0"/>
          </a:p>
        </p:txBody>
      </p:sp>
      <p:sp>
        <p:nvSpPr>
          <p:cNvPr id="8" name="Fußzeilenplatzhalter 7">
            <a:extLst>
              <a:ext uri="{FF2B5EF4-FFF2-40B4-BE49-F238E27FC236}">
                <a16:creationId xmlns:a16="http://schemas.microsoft.com/office/drawing/2014/main" id="{F2607AC3-2220-4DDA-A22A-C404538FE48E}"/>
              </a:ext>
            </a:extLst>
          </p:cNvPr>
          <p:cNvSpPr>
            <a:spLocks noGrp="1"/>
          </p:cNvSpPr>
          <p:nvPr>
            <p:ph type="ftr" sz="quarter" idx="11"/>
          </p:nvPr>
        </p:nvSpPr>
        <p:spPr/>
        <p:txBody>
          <a:bodyPr rtlCol="0"/>
          <a:lstStyle/>
          <a:p>
            <a:pPr rtl="0"/>
            <a:endParaRPr lang="de-DE" noProof="0" dirty="0"/>
          </a:p>
        </p:txBody>
      </p:sp>
      <p:sp>
        <p:nvSpPr>
          <p:cNvPr id="9" name="Foliennummernplatzhalter 8">
            <a:extLst>
              <a:ext uri="{FF2B5EF4-FFF2-40B4-BE49-F238E27FC236}">
                <a16:creationId xmlns:a16="http://schemas.microsoft.com/office/drawing/2014/main" id="{6FD8DEB3-F122-4B42-9E12-F61189B878B2}"/>
              </a:ext>
            </a:extLst>
          </p:cNvPr>
          <p:cNvSpPr>
            <a:spLocks noGrp="1"/>
          </p:cNvSpPr>
          <p:nvPr>
            <p:ph type="sldNum" sz="quarter" idx="12"/>
          </p:nvPr>
        </p:nvSpPr>
        <p:spPr/>
        <p:txBody>
          <a:bodyPr rtlCol="0"/>
          <a:lstStyle/>
          <a:p>
            <a:pPr rtl="0"/>
            <a:fld id="{82EE24B5-652C-4DB5-B7C3-B5BBEC1280B1}" type="slidenum">
              <a:rPr lang="de-DE" noProof="0" smtClean="0"/>
              <a:t>‹Nr.›</a:t>
            </a:fld>
            <a:endParaRPr lang="de-DE" noProof="0" dirty="0"/>
          </a:p>
        </p:txBody>
      </p:sp>
    </p:spTree>
    <p:extLst>
      <p:ext uri="{BB962C8B-B14F-4D97-AF65-F5344CB8AC3E}">
        <p14:creationId xmlns:p14="http://schemas.microsoft.com/office/powerpoint/2010/main" val="4032769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789EF5-3FD9-4423-A9E8-B67B4E902E9B}"/>
              </a:ext>
            </a:extLst>
          </p:cNvPr>
          <p:cNvSpPr>
            <a:spLocks noGrp="1"/>
          </p:cNvSpPr>
          <p:nvPr>
            <p:ph type="title"/>
          </p:nvPr>
        </p:nvSpPr>
        <p:spPr/>
        <p:txBody>
          <a:bodyPr rtlCol="0"/>
          <a:lstStyle/>
          <a:p>
            <a:pPr rtl="0"/>
            <a:r>
              <a:rPr lang="de-DE" noProof="0"/>
              <a:t>Mastertitelformat bearbeiten</a:t>
            </a:r>
            <a:endParaRPr lang="de-DE" noProof="0" dirty="0"/>
          </a:p>
        </p:txBody>
      </p:sp>
      <p:sp>
        <p:nvSpPr>
          <p:cNvPr id="3" name="Datumsplatzhalter 2">
            <a:extLst>
              <a:ext uri="{FF2B5EF4-FFF2-40B4-BE49-F238E27FC236}">
                <a16:creationId xmlns:a16="http://schemas.microsoft.com/office/drawing/2014/main" id="{030D7191-31B4-440E-A4E9-F412FA55824C}"/>
              </a:ext>
            </a:extLst>
          </p:cNvPr>
          <p:cNvSpPr>
            <a:spLocks noGrp="1"/>
          </p:cNvSpPr>
          <p:nvPr>
            <p:ph type="dt" sz="half" idx="10"/>
          </p:nvPr>
        </p:nvSpPr>
        <p:spPr/>
        <p:txBody>
          <a:bodyPr rtlCol="0"/>
          <a:lstStyle/>
          <a:p>
            <a:pPr rtl="0"/>
            <a:fld id="{D2C4CE16-3214-4F27-ADAB-8FF5668A7037}" type="datetime1">
              <a:rPr lang="de-DE" noProof="0" smtClean="0"/>
              <a:t>14.03.2023</a:t>
            </a:fld>
            <a:endParaRPr lang="de-DE" noProof="0" dirty="0"/>
          </a:p>
        </p:txBody>
      </p:sp>
      <p:sp>
        <p:nvSpPr>
          <p:cNvPr id="4" name="Fußzeilenplatzhalter 3">
            <a:extLst>
              <a:ext uri="{FF2B5EF4-FFF2-40B4-BE49-F238E27FC236}">
                <a16:creationId xmlns:a16="http://schemas.microsoft.com/office/drawing/2014/main" id="{8EC85CB6-0880-4BF0-8E98-291E70C71377}"/>
              </a:ext>
            </a:extLst>
          </p:cNvPr>
          <p:cNvSpPr>
            <a:spLocks noGrp="1"/>
          </p:cNvSpPr>
          <p:nvPr>
            <p:ph type="ftr" sz="quarter" idx="11"/>
          </p:nvPr>
        </p:nvSpPr>
        <p:spPr/>
        <p:txBody>
          <a:bodyPr rtlCol="0"/>
          <a:lstStyle/>
          <a:p>
            <a:pPr rtl="0"/>
            <a:endParaRPr lang="de-DE" noProof="0" dirty="0"/>
          </a:p>
        </p:txBody>
      </p:sp>
      <p:sp>
        <p:nvSpPr>
          <p:cNvPr id="5" name="Foliennummernplatzhalter 4">
            <a:extLst>
              <a:ext uri="{FF2B5EF4-FFF2-40B4-BE49-F238E27FC236}">
                <a16:creationId xmlns:a16="http://schemas.microsoft.com/office/drawing/2014/main" id="{BE4A5E74-F26F-4C7A-BED1-6EE66C0B3A54}"/>
              </a:ext>
            </a:extLst>
          </p:cNvPr>
          <p:cNvSpPr>
            <a:spLocks noGrp="1"/>
          </p:cNvSpPr>
          <p:nvPr>
            <p:ph type="sldNum" sz="quarter" idx="12"/>
          </p:nvPr>
        </p:nvSpPr>
        <p:spPr/>
        <p:txBody>
          <a:bodyPr rtlCol="0"/>
          <a:lstStyle/>
          <a:p>
            <a:pPr rtl="0"/>
            <a:fld id="{82EE24B5-652C-4DB5-B7C3-B5BBEC1280B1}" type="slidenum">
              <a:rPr lang="de-DE" noProof="0" smtClean="0"/>
              <a:t>‹Nr.›</a:t>
            </a:fld>
            <a:endParaRPr lang="de-DE" noProof="0" dirty="0"/>
          </a:p>
        </p:txBody>
      </p:sp>
    </p:spTree>
    <p:extLst>
      <p:ext uri="{BB962C8B-B14F-4D97-AF65-F5344CB8AC3E}">
        <p14:creationId xmlns:p14="http://schemas.microsoft.com/office/powerpoint/2010/main" val="369190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F655C546-684A-45B9-8890-66DC55DF7D06}"/>
              </a:ext>
            </a:extLst>
          </p:cNvPr>
          <p:cNvSpPr>
            <a:spLocks noGrp="1"/>
          </p:cNvSpPr>
          <p:nvPr>
            <p:ph type="dt" sz="half" idx="10"/>
          </p:nvPr>
        </p:nvSpPr>
        <p:spPr/>
        <p:txBody>
          <a:bodyPr rtlCol="0"/>
          <a:lstStyle/>
          <a:p>
            <a:pPr rtl="0"/>
            <a:fld id="{13AEE7D5-DF18-45B2-A9B9-9D95C2CFE394}" type="datetime1">
              <a:rPr lang="de-DE" noProof="0" smtClean="0"/>
              <a:t>14.03.2023</a:t>
            </a:fld>
            <a:endParaRPr lang="de-DE" noProof="0" dirty="0"/>
          </a:p>
        </p:txBody>
      </p:sp>
      <p:sp>
        <p:nvSpPr>
          <p:cNvPr id="3" name="Fußzeilenplatzhalter 2">
            <a:extLst>
              <a:ext uri="{FF2B5EF4-FFF2-40B4-BE49-F238E27FC236}">
                <a16:creationId xmlns:a16="http://schemas.microsoft.com/office/drawing/2014/main" id="{4543EBDF-D696-42F7-B962-56F5FEE120CC}"/>
              </a:ext>
            </a:extLst>
          </p:cNvPr>
          <p:cNvSpPr>
            <a:spLocks noGrp="1"/>
          </p:cNvSpPr>
          <p:nvPr>
            <p:ph type="ftr" sz="quarter" idx="11"/>
          </p:nvPr>
        </p:nvSpPr>
        <p:spPr/>
        <p:txBody>
          <a:bodyPr rtlCol="0"/>
          <a:lstStyle/>
          <a:p>
            <a:pPr rtl="0"/>
            <a:endParaRPr lang="de-DE" noProof="0" dirty="0"/>
          </a:p>
        </p:txBody>
      </p:sp>
      <p:sp>
        <p:nvSpPr>
          <p:cNvPr id="4" name="Foliennummernplatzhalter 3">
            <a:extLst>
              <a:ext uri="{FF2B5EF4-FFF2-40B4-BE49-F238E27FC236}">
                <a16:creationId xmlns:a16="http://schemas.microsoft.com/office/drawing/2014/main" id="{6789D77E-1675-4F9D-9113-B274CB0E87FA}"/>
              </a:ext>
            </a:extLst>
          </p:cNvPr>
          <p:cNvSpPr>
            <a:spLocks noGrp="1"/>
          </p:cNvSpPr>
          <p:nvPr>
            <p:ph type="sldNum" sz="quarter" idx="12"/>
          </p:nvPr>
        </p:nvSpPr>
        <p:spPr/>
        <p:txBody>
          <a:bodyPr rtlCol="0"/>
          <a:lstStyle/>
          <a:p>
            <a:pPr rtl="0"/>
            <a:fld id="{82EE24B5-652C-4DB5-B7C3-B5BBEC1280B1}" type="slidenum">
              <a:rPr lang="de-DE" noProof="0" smtClean="0"/>
              <a:t>‹Nr.›</a:t>
            </a:fld>
            <a:endParaRPr lang="de-DE" noProof="0" dirty="0"/>
          </a:p>
        </p:txBody>
      </p:sp>
    </p:spTree>
    <p:extLst>
      <p:ext uri="{BB962C8B-B14F-4D97-AF65-F5344CB8AC3E}">
        <p14:creationId xmlns:p14="http://schemas.microsoft.com/office/powerpoint/2010/main" val="274602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8E9C90-06AB-49B5-9970-F5791DE93A41}"/>
              </a:ext>
            </a:extLst>
          </p:cNvPr>
          <p:cNvSpPr>
            <a:spLocks noGrp="1"/>
          </p:cNvSpPr>
          <p:nvPr>
            <p:ph type="title"/>
          </p:nvPr>
        </p:nvSpPr>
        <p:spPr>
          <a:xfrm>
            <a:off x="839788" y="457200"/>
            <a:ext cx="3932237" cy="1600200"/>
          </a:xfrm>
        </p:spPr>
        <p:txBody>
          <a:bodyPr rtlCol="0" anchor="b"/>
          <a:lstStyle>
            <a:lvl1pPr>
              <a:defRPr sz="3200"/>
            </a:lvl1pPr>
          </a:lstStyle>
          <a:p>
            <a:pPr rtl="0"/>
            <a:r>
              <a:rPr lang="de-DE" noProof="0"/>
              <a:t>Mastertitelformat bearbeiten</a:t>
            </a:r>
            <a:endParaRPr lang="de-DE" noProof="0" dirty="0"/>
          </a:p>
        </p:txBody>
      </p:sp>
      <p:sp>
        <p:nvSpPr>
          <p:cNvPr id="3" name="Inhaltsplatzhalter 2">
            <a:extLst>
              <a:ext uri="{FF2B5EF4-FFF2-40B4-BE49-F238E27FC236}">
                <a16:creationId xmlns:a16="http://schemas.microsoft.com/office/drawing/2014/main" id="{EFFB0071-932D-4CA0-92FB-A6E75AC85569}"/>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4" name="Textplatzhalter 3">
            <a:extLst>
              <a:ext uri="{FF2B5EF4-FFF2-40B4-BE49-F238E27FC236}">
                <a16:creationId xmlns:a16="http://schemas.microsoft.com/office/drawing/2014/main" id="{71C8D9F5-8B70-4BDD-9CB5-BBF87CF5535C}"/>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noProof="0"/>
              <a:t>Mastertextformat bearbeiten</a:t>
            </a:r>
          </a:p>
        </p:txBody>
      </p:sp>
      <p:sp>
        <p:nvSpPr>
          <p:cNvPr id="5" name="Datumsplatzhalter 4">
            <a:extLst>
              <a:ext uri="{FF2B5EF4-FFF2-40B4-BE49-F238E27FC236}">
                <a16:creationId xmlns:a16="http://schemas.microsoft.com/office/drawing/2014/main" id="{7989DE91-7A80-4682-9D32-2CD41DEFB7B2}"/>
              </a:ext>
            </a:extLst>
          </p:cNvPr>
          <p:cNvSpPr>
            <a:spLocks noGrp="1"/>
          </p:cNvSpPr>
          <p:nvPr>
            <p:ph type="dt" sz="half" idx="10"/>
          </p:nvPr>
        </p:nvSpPr>
        <p:spPr/>
        <p:txBody>
          <a:bodyPr rtlCol="0"/>
          <a:lstStyle/>
          <a:p>
            <a:pPr rtl="0"/>
            <a:fld id="{5E8E36A8-EC06-4B3D-AE6A-5FD12FA64163}" type="datetime1">
              <a:rPr lang="de-DE" noProof="0" smtClean="0"/>
              <a:t>14.03.2023</a:t>
            </a:fld>
            <a:endParaRPr lang="de-DE" noProof="0" dirty="0"/>
          </a:p>
        </p:txBody>
      </p:sp>
      <p:sp>
        <p:nvSpPr>
          <p:cNvPr id="6" name="Fußzeilenplatzhalter 5">
            <a:extLst>
              <a:ext uri="{FF2B5EF4-FFF2-40B4-BE49-F238E27FC236}">
                <a16:creationId xmlns:a16="http://schemas.microsoft.com/office/drawing/2014/main" id="{7B9E2482-2E7D-4868-95A7-4A55B40FECE1}"/>
              </a:ext>
            </a:extLst>
          </p:cNvPr>
          <p:cNvSpPr>
            <a:spLocks noGrp="1"/>
          </p:cNvSpPr>
          <p:nvPr>
            <p:ph type="ftr" sz="quarter" idx="11"/>
          </p:nvPr>
        </p:nvSpPr>
        <p:spPr/>
        <p:txBody>
          <a:bodyPr rtlCol="0"/>
          <a:lstStyle/>
          <a:p>
            <a:pPr rtl="0"/>
            <a:endParaRPr lang="de-DE" noProof="0" dirty="0"/>
          </a:p>
        </p:txBody>
      </p:sp>
      <p:sp>
        <p:nvSpPr>
          <p:cNvPr id="7" name="Foliennummernplatzhalter 6">
            <a:extLst>
              <a:ext uri="{FF2B5EF4-FFF2-40B4-BE49-F238E27FC236}">
                <a16:creationId xmlns:a16="http://schemas.microsoft.com/office/drawing/2014/main" id="{1F4E84CF-C3E5-4475-84C7-21CBAC064B74}"/>
              </a:ext>
            </a:extLst>
          </p:cNvPr>
          <p:cNvSpPr>
            <a:spLocks noGrp="1"/>
          </p:cNvSpPr>
          <p:nvPr>
            <p:ph type="sldNum" sz="quarter" idx="12"/>
          </p:nvPr>
        </p:nvSpPr>
        <p:spPr/>
        <p:txBody>
          <a:bodyPr rtlCol="0"/>
          <a:lstStyle/>
          <a:p>
            <a:pPr rtl="0"/>
            <a:fld id="{82EE24B5-652C-4DB5-B7C3-B5BBEC1280B1}" type="slidenum">
              <a:rPr lang="de-DE" noProof="0" smtClean="0"/>
              <a:t>‹Nr.›</a:t>
            </a:fld>
            <a:endParaRPr lang="de-DE" noProof="0" dirty="0"/>
          </a:p>
        </p:txBody>
      </p:sp>
    </p:spTree>
    <p:extLst>
      <p:ext uri="{BB962C8B-B14F-4D97-AF65-F5344CB8AC3E}">
        <p14:creationId xmlns:p14="http://schemas.microsoft.com/office/powerpoint/2010/main" val="2962625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90E0AA-5363-4861-AB6B-0E4D34D74B92}"/>
              </a:ext>
            </a:extLst>
          </p:cNvPr>
          <p:cNvSpPr>
            <a:spLocks noGrp="1"/>
          </p:cNvSpPr>
          <p:nvPr>
            <p:ph type="title"/>
          </p:nvPr>
        </p:nvSpPr>
        <p:spPr>
          <a:xfrm>
            <a:off x="839788" y="457200"/>
            <a:ext cx="3932237" cy="1600200"/>
          </a:xfrm>
        </p:spPr>
        <p:txBody>
          <a:bodyPr rtlCol="0" anchor="b"/>
          <a:lstStyle>
            <a:lvl1pPr>
              <a:defRPr sz="3200"/>
            </a:lvl1pPr>
          </a:lstStyle>
          <a:p>
            <a:pPr rtl="0"/>
            <a:r>
              <a:rPr lang="de-DE" noProof="0"/>
              <a:t>Mastertitelformat bearbeiten</a:t>
            </a:r>
            <a:endParaRPr lang="de-DE" noProof="0" dirty="0"/>
          </a:p>
        </p:txBody>
      </p:sp>
      <p:sp>
        <p:nvSpPr>
          <p:cNvPr id="3" name="Bildplatzhalter 2">
            <a:extLst>
              <a:ext uri="{FF2B5EF4-FFF2-40B4-BE49-F238E27FC236}">
                <a16:creationId xmlns:a16="http://schemas.microsoft.com/office/drawing/2014/main" id="{8D44B7CE-2038-4CCA-AA8A-D03DE5FD956E}"/>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de-DE" noProof="0"/>
              <a:t>Bild durch Klicken auf Symbol hinzufügen</a:t>
            </a:r>
            <a:endParaRPr lang="de-DE" noProof="0" dirty="0"/>
          </a:p>
        </p:txBody>
      </p:sp>
      <p:sp>
        <p:nvSpPr>
          <p:cNvPr id="4" name="Textplatzhalter 3">
            <a:extLst>
              <a:ext uri="{FF2B5EF4-FFF2-40B4-BE49-F238E27FC236}">
                <a16:creationId xmlns:a16="http://schemas.microsoft.com/office/drawing/2014/main" id="{EA79774D-36EB-4201-B1AC-922DD2E06640}"/>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noProof="0"/>
              <a:t>Mastertextformat bearbeiten</a:t>
            </a:r>
          </a:p>
        </p:txBody>
      </p:sp>
      <p:sp>
        <p:nvSpPr>
          <p:cNvPr id="5" name="Datumsplatzhalter 4">
            <a:extLst>
              <a:ext uri="{FF2B5EF4-FFF2-40B4-BE49-F238E27FC236}">
                <a16:creationId xmlns:a16="http://schemas.microsoft.com/office/drawing/2014/main" id="{CAD1E234-1CB2-41A0-B40D-7E7F160CBA11}"/>
              </a:ext>
            </a:extLst>
          </p:cNvPr>
          <p:cNvSpPr>
            <a:spLocks noGrp="1"/>
          </p:cNvSpPr>
          <p:nvPr>
            <p:ph type="dt" sz="half" idx="10"/>
          </p:nvPr>
        </p:nvSpPr>
        <p:spPr/>
        <p:txBody>
          <a:bodyPr rtlCol="0"/>
          <a:lstStyle/>
          <a:p>
            <a:pPr rtl="0"/>
            <a:fld id="{2043A753-C76C-4789-A1FD-B319062E7917}" type="datetime1">
              <a:rPr lang="de-DE" noProof="0" smtClean="0"/>
              <a:t>14.03.2023</a:t>
            </a:fld>
            <a:endParaRPr lang="de-DE" noProof="0" dirty="0"/>
          </a:p>
        </p:txBody>
      </p:sp>
      <p:sp>
        <p:nvSpPr>
          <p:cNvPr id="6" name="Fußzeilenplatzhalter 5">
            <a:extLst>
              <a:ext uri="{FF2B5EF4-FFF2-40B4-BE49-F238E27FC236}">
                <a16:creationId xmlns:a16="http://schemas.microsoft.com/office/drawing/2014/main" id="{99FD472E-6334-4051-B4D9-6361A819F792}"/>
              </a:ext>
            </a:extLst>
          </p:cNvPr>
          <p:cNvSpPr>
            <a:spLocks noGrp="1"/>
          </p:cNvSpPr>
          <p:nvPr>
            <p:ph type="ftr" sz="quarter" idx="11"/>
          </p:nvPr>
        </p:nvSpPr>
        <p:spPr/>
        <p:txBody>
          <a:bodyPr rtlCol="0"/>
          <a:lstStyle/>
          <a:p>
            <a:pPr rtl="0"/>
            <a:endParaRPr lang="de-DE" noProof="0" dirty="0"/>
          </a:p>
        </p:txBody>
      </p:sp>
      <p:sp>
        <p:nvSpPr>
          <p:cNvPr id="7" name="Foliennummernplatzhalter 6">
            <a:extLst>
              <a:ext uri="{FF2B5EF4-FFF2-40B4-BE49-F238E27FC236}">
                <a16:creationId xmlns:a16="http://schemas.microsoft.com/office/drawing/2014/main" id="{192384B9-6290-4070-B7D1-A105B27F0CB0}"/>
              </a:ext>
            </a:extLst>
          </p:cNvPr>
          <p:cNvSpPr>
            <a:spLocks noGrp="1"/>
          </p:cNvSpPr>
          <p:nvPr>
            <p:ph type="sldNum" sz="quarter" idx="12"/>
          </p:nvPr>
        </p:nvSpPr>
        <p:spPr/>
        <p:txBody>
          <a:bodyPr rtlCol="0"/>
          <a:lstStyle/>
          <a:p>
            <a:pPr rtl="0"/>
            <a:fld id="{82EE24B5-652C-4DB5-B7C3-B5BBEC1280B1}" type="slidenum">
              <a:rPr lang="de-DE" noProof="0" smtClean="0"/>
              <a:t>‹Nr.›</a:t>
            </a:fld>
            <a:endParaRPr lang="de-DE" noProof="0" dirty="0"/>
          </a:p>
        </p:txBody>
      </p:sp>
    </p:spTree>
    <p:extLst>
      <p:ext uri="{BB962C8B-B14F-4D97-AF65-F5344CB8AC3E}">
        <p14:creationId xmlns:p14="http://schemas.microsoft.com/office/powerpoint/2010/main" val="2367443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C9CEC732-0DE2-456B-92A1-84321C9BDC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de-DE" noProof="0" dirty="0"/>
              <a:t>Titelmasterformat durch Klicken bearbeiten</a:t>
            </a:r>
          </a:p>
        </p:txBody>
      </p:sp>
      <p:sp>
        <p:nvSpPr>
          <p:cNvPr id="3" name="Textplatzhalter 2">
            <a:extLst>
              <a:ext uri="{FF2B5EF4-FFF2-40B4-BE49-F238E27FC236}">
                <a16:creationId xmlns:a16="http://schemas.microsoft.com/office/drawing/2014/main" id="{DA816A5B-B156-4DC3-B18E-14F3E59A64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de-DE" noProof="0" dirty="0"/>
              <a:t>Textmasterformate durch Klicken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4" name="Datumsplatzhalter 3">
            <a:extLst>
              <a:ext uri="{FF2B5EF4-FFF2-40B4-BE49-F238E27FC236}">
                <a16:creationId xmlns:a16="http://schemas.microsoft.com/office/drawing/2014/main" id="{FDB0252E-67CD-4B33-849F-7B1449CF27D0}"/>
              </a:ext>
            </a:extLst>
          </p:cNvPr>
          <p:cNvSpPr>
            <a:spLocks noGrp="1"/>
          </p:cNvSpPr>
          <p:nvPr>
            <p:ph type="dt" sz="half" idx="2"/>
          </p:nvPr>
        </p:nvSpPr>
        <p:spPr>
          <a:xfrm>
            <a:off x="838200" y="617490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C826FA1E-476D-4066-A335-3D6159B787B8}" type="datetime1">
              <a:rPr lang="de-DE" noProof="0" smtClean="0"/>
              <a:t>14.03.2023</a:t>
            </a:fld>
            <a:endParaRPr lang="de-DE" noProof="0" dirty="0"/>
          </a:p>
        </p:txBody>
      </p:sp>
      <p:sp>
        <p:nvSpPr>
          <p:cNvPr id="5" name="Fußzeilenplatzhalter 4">
            <a:extLst>
              <a:ext uri="{FF2B5EF4-FFF2-40B4-BE49-F238E27FC236}">
                <a16:creationId xmlns:a16="http://schemas.microsoft.com/office/drawing/2014/main" id="{DC620AD2-E3F8-48CB-8B72-B0945DF5348A}"/>
              </a:ext>
            </a:extLst>
          </p:cNvPr>
          <p:cNvSpPr>
            <a:spLocks noGrp="1"/>
          </p:cNvSpPr>
          <p:nvPr>
            <p:ph type="ftr" sz="quarter" idx="3"/>
          </p:nvPr>
        </p:nvSpPr>
        <p:spPr>
          <a:xfrm>
            <a:off x="4038600" y="617490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de-DE" noProof="0" dirty="0"/>
          </a:p>
        </p:txBody>
      </p:sp>
      <p:sp>
        <p:nvSpPr>
          <p:cNvPr id="10" name="Ellipse 9">
            <a:extLst>
              <a:ext uri="{FF2B5EF4-FFF2-40B4-BE49-F238E27FC236}">
                <a16:creationId xmlns:a16="http://schemas.microsoft.com/office/drawing/2014/main" id="{5A5F3BCF-F6FD-4DFF-B0B4-9892C9389344}"/>
              </a:ext>
            </a:extLst>
          </p:cNvPr>
          <p:cNvSpPr/>
          <p:nvPr userDrawn="1"/>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6" name="Foliennummernplatzhalter 5">
            <a:extLst>
              <a:ext uri="{FF2B5EF4-FFF2-40B4-BE49-F238E27FC236}">
                <a16:creationId xmlns:a16="http://schemas.microsoft.com/office/drawing/2014/main" id="{D15DEFFD-817B-43EC-86F0-34DEA2BA5EEB}"/>
              </a:ext>
            </a:extLst>
          </p:cNvPr>
          <p:cNvSpPr>
            <a:spLocks noGrp="1"/>
          </p:cNvSpPr>
          <p:nvPr>
            <p:ph type="sldNum" sz="quarter" idx="4"/>
          </p:nvPr>
        </p:nvSpPr>
        <p:spPr>
          <a:xfrm>
            <a:off x="11453346" y="6174902"/>
            <a:ext cx="357116" cy="365125"/>
          </a:xfrm>
          <a:prstGeom prst="rect">
            <a:avLst/>
          </a:prstGeom>
        </p:spPr>
        <p:txBody>
          <a:bodyPr vert="horz" lIns="91440" tIns="45720" rIns="91440" bIns="45720" rtlCol="0" anchor="ctr"/>
          <a:lstStyle>
            <a:lvl1pPr algn="r">
              <a:defRPr sz="1000" i="1">
                <a:solidFill>
                  <a:schemeClr val="tx2">
                    <a:alpha val="70000"/>
                  </a:schemeClr>
                </a:solidFill>
              </a:defRPr>
            </a:lvl1pPr>
          </a:lstStyle>
          <a:p>
            <a:pPr rtl="0"/>
            <a:fld id="{82EE24B5-652C-4DB5-B7C3-B5BBEC1280B1}" type="slidenum">
              <a:rPr lang="de-DE" noProof="0" smtClean="0"/>
              <a:pPr/>
              <a:t>‹Nr.›</a:t>
            </a:fld>
            <a:endParaRPr lang="de-DE" noProof="0" dirty="0"/>
          </a:p>
        </p:txBody>
      </p:sp>
    </p:spTree>
    <p:extLst>
      <p:ext uri="{BB962C8B-B14F-4D97-AF65-F5344CB8AC3E}">
        <p14:creationId xmlns:p14="http://schemas.microsoft.com/office/powerpoint/2010/main" val="3664101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hf hdr="0" ftr="0" dt="0"/>
  <p:txStyles>
    <p:title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chart" Target="../charts/chart10.xml"/></Relationships>
</file>

<file path=ppt/slides/_rels/slide1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jpg"/><Relationship Id="rId7" Type="http://schemas.openxmlformats.org/officeDocument/2006/relationships/image" Target="../media/image19.sv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svg"/><Relationship Id="rId4" Type="http://schemas.openxmlformats.org/officeDocument/2006/relationships/image" Target="../media/image16.png"/><Relationship Id="rId9" Type="http://schemas.openxmlformats.org/officeDocument/2006/relationships/image" Target="../media/image21.sv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chart" Target="../charts/chart6.xml"/><Relationship Id="rId3" Type="http://schemas.openxmlformats.org/officeDocument/2006/relationships/chart" Target="../charts/chart1.xml"/><Relationship Id="rId7" Type="http://schemas.openxmlformats.org/officeDocument/2006/relationships/chart" Target="../charts/chart5.xml"/><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 Id="rId9" Type="http://schemas.openxmlformats.org/officeDocument/2006/relationships/chart" Target="../charts/chart7.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kt 2" descr="Blaues Rechteck">
            <a:extLst>
              <a:ext uri="{FF2B5EF4-FFF2-40B4-BE49-F238E27FC236}">
                <a16:creationId xmlns:a16="http://schemas.microsoft.com/office/drawing/2014/main" id="{482BBC39-5D4C-4E24-ADB1-5FFFBA7198DC}"/>
              </a:ext>
            </a:extLst>
          </p:cNvPr>
          <p:cNvSpPr/>
          <p:nvPr/>
        </p:nvSpPr>
        <p:spPr>
          <a:xfrm>
            <a:off x="0" y="0"/>
            <a:ext cx="12188952" cy="6858000"/>
          </a:xfrm>
          <a:prstGeom prst="rect">
            <a:avLst/>
          </a:prstGeom>
          <a:blipFill>
            <a:blip r:embed="rId3"/>
            <a:srcRect/>
            <a:stretch>
              <a:fillRect l="-12" r="-12"/>
            </a:stretch>
          </a:blipFill>
        </p:spPr>
        <p:txBody>
          <a:bodyPr wrap="square" lIns="0" tIns="0" rIns="0" bIns="0" rtlCol="0"/>
          <a:lstStyle/>
          <a:p>
            <a:pPr rtl="0"/>
            <a:endParaRPr lang="de-DE" dirty="0"/>
          </a:p>
        </p:txBody>
      </p:sp>
      <p:sp>
        <p:nvSpPr>
          <p:cNvPr id="4" name="Objekt 3" descr="Personen mit Dokumenten">
            <a:extLst>
              <a:ext uri="{FF2B5EF4-FFF2-40B4-BE49-F238E27FC236}">
                <a16:creationId xmlns:a16="http://schemas.microsoft.com/office/drawing/2014/main" id="{0CA2E80D-F3EC-4A5F-8E65-56FEA206EE0F}"/>
              </a:ext>
            </a:extLst>
          </p:cNvPr>
          <p:cNvSpPr/>
          <p:nvPr/>
        </p:nvSpPr>
        <p:spPr>
          <a:xfrm>
            <a:off x="1270" y="0"/>
            <a:ext cx="1218946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pPr rtl="0"/>
            <a:endParaRPr lang="de-DE" dirty="0"/>
          </a:p>
        </p:txBody>
      </p:sp>
      <p:sp>
        <p:nvSpPr>
          <p:cNvPr id="2" name="Titel 1">
            <a:extLst>
              <a:ext uri="{FF2B5EF4-FFF2-40B4-BE49-F238E27FC236}">
                <a16:creationId xmlns:a16="http://schemas.microsoft.com/office/drawing/2014/main" id="{AFB6C91D-4B22-49F1-9A0B-ABEB9E1F5A26}"/>
              </a:ext>
            </a:extLst>
          </p:cNvPr>
          <p:cNvSpPr>
            <a:spLocks noGrp="1"/>
          </p:cNvSpPr>
          <p:nvPr>
            <p:ph type="ctrTitle"/>
          </p:nvPr>
        </p:nvSpPr>
        <p:spPr>
          <a:xfrm>
            <a:off x="1524000" y="2008518"/>
            <a:ext cx="9144000" cy="2128049"/>
          </a:xfrm>
        </p:spPr>
        <p:txBody>
          <a:bodyPr rtlCol="0">
            <a:normAutofit/>
          </a:bodyPr>
          <a:lstStyle/>
          <a:p>
            <a:pPr rtl="0">
              <a:lnSpc>
                <a:spcPct val="125000"/>
              </a:lnSpc>
            </a:pPr>
            <a:r>
              <a:rPr lang="de-DE" sz="5000" dirty="0">
                <a:latin typeface="Gill Sans MT" panose="020B0502020104020203" pitchFamily="34" charset="0"/>
              </a:rPr>
              <a:t>Cards </a:t>
            </a:r>
            <a:r>
              <a:rPr lang="de-DE" sz="5000" dirty="0" err="1">
                <a:latin typeface="Gill Sans MT" panose="020B0502020104020203" pitchFamily="34" charset="0"/>
              </a:rPr>
              <a:t>Against</a:t>
            </a:r>
            <a:r>
              <a:rPr lang="de-DE" sz="5000" dirty="0">
                <a:latin typeface="Gill Sans MT" panose="020B0502020104020203" pitchFamily="34" charset="0"/>
              </a:rPr>
              <a:t> </a:t>
            </a:r>
            <a:r>
              <a:rPr lang="de-DE" sz="5000" dirty="0" err="1">
                <a:latin typeface="Gill Sans MT" panose="020B0502020104020203" pitchFamily="34" charset="0"/>
              </a:rPr>
              <a:t>Humanity</a:t>
            </a:r>
            <a:br>
              <a:rPr lang="de-DE" sz="5000" dirty="0">
                <a:solidFill>
                  <a:schemeClr val="bg1"/>
                </a:solidFill>
                <a:latin typeface="Gill Sans MT" panose="020B0502020104020203" pitchFamily="34" charset="0"/>
              </a:rPr>
            </a:br>
            <a:r>
              <a:rPr lang="de-DE" sz="5000" dirty="0">
                <a:latin typeface="Gill Sans MT" panose="020B0502020104020203" pitchFamily="34" charset="0"/>
              </a:rPr>
              <a:t>MARKETINGPLAN</a:t>
            </a:r>
            <a:endParaRPr lang="de-DE" sz="5000" dirty="0">
              <a:solidFill>
                <a:schemeClr val="bg1"/>
              </a:solidFill>
              <a:latin typeface="Gill Sans MT" panose="020B0502020104020203" pitchFamily="34" charset="0"/>
            </a:endParaRPr>
          </a:p>
        </p:txBody>
      </p:sp>
      <p:sp>
        <p:nvSpPr>
          <p:cNvPr id="3" name="Untertitel 2">
            <a:extLst>
              <a:ext uri="{FF2B5EF4-FFF2-40B4-BE49-F238E27FC236}">
                <a16:creationId xmlns:a16="http://schemas.microsoft.com/office/drawing/2014/main" id="{2F8CF06A-B594-4BA2-8B1E-D649096D742F}"/>
              </a:ext>
            </a:extLst>
          </p:cNvPr>
          <p:cNvSpPr>
            <a:spLocks noGrp="1"/>
          </p:cNvSpPr>
          <p:nvPr>
            <p:ph type="subTitle" idx="1"/>
          </p:nvPr>
        </p:nvSpPr>
        <p:spPr>
          <a:xfrm>
            <a:off x="4152000" y="4221162"/>
            <a:ext cx="3888000" cy="882001"/>
          </a:xfrm>
          <a:solidFill>
            <a:schemeClr val="accent2">
              <a:alpha val="90000"/>
            </a:schemeClr>
          </a:solidFill>
        </p:spPr>
        <p:txBody>
          <a:bodyPr rtlCol="0" anchor="ctr" anchorCtr="0">
            <a:normAutofit/>
          </a:bodyPr>
          <a:lstStyle/>
          <a:p>
            <a:pPr rtl="0"/>
            <a:r>
              <a:rPr lang="de-DE" sz="2500" b="1" i="1" spc="65" dirty="0">
                <a:solidFill>
                  <a:schemeClr val="accent1"/>
                </a:solidFill>
                <a:latin typeface="Arial"/>
                <a:cs typeface="Arial"/>
              </a:rPr>
              <a:t>Gelegenheit für Investoren</a:t>
            </a:r>
          </a:p>
        </p:txBody>
      </p:sp>
      <p:sp>
        <p:nvSpPr>
          <p:cNvPr id="6" name="Objekt 7" descr="Beiges Rechteck">
            <a:extLst>
              <a:ext uri="{FF2B5EF4-FFF2-40B4-BE49-F238E27FC236}">
                <a16:creationId xmlns:a16="http://schemas.microsoft.com/office/drawing/2014/main" id="{B36975AA-C62E-46BE-9382-E2CF56FDF817}"/>
              </a:ext>
            </a:extLst>
          </p:cNvPr>
          <p:cNvSpPr/>
          <p:nvPr/>
        </p:nvSpPr>
        <p:spPr>
          <a:xfrm>
            <a:off x="3441375" y="3229869"/>
            <a:ext cx="5292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pPr rtl="0"/>
            <a:endParaRPr lang="de-DE" dirty="0"/>
          </a:p>
        </p:txBody>
      </p:sp>
      <p:pic>
        <p:nvPicPr>
          <p:cNvPr id="8" name="Grafik 7">
            <a:extLst>
              <a:ext uri="{FF2B5EF4-FFF2-40B4-BE49-F238E27FC236}">
                <a16:creationId xmlns:a16="http://schemas.microsoft.com/office/drawing/2014/main" id="{84F43F42-2A9C-EC42-0BE0-80EC877ED9F1}"/>
              </a:ext>
            </a:extLst>
          </p:cNvPr>
          <p:cNvPicPr>
            <a:picLocks noChangeAspect="1"/>
          </p:cNvPicPr>
          <p:nvPr/>
        </p:nvPicPr>
        <p:blipFill>
          <a:blip r:embed="rId4">
            <a:alphaModFix amt="35000"/>
            <a:extLst>
              <a:ext uri="{28A0092B-C50C-407E-A947-70E740481C1C}">
                <a14:useLocalDpi xmlns:a14="http://schemas.microsoft.com/office/drawing/2010/main" val="0"/>
              </a:ext>
            </a:extLst>
          </a:blip>
          <a:stretch>
            <a:fillRect/>
          </a:stretch>
        </p:blipFill>
        <p:spPr>
          <a:xfrm>
            <a:off x="9810572" y="4360693"/>
            <a:ext cx="2268445" cy="2273181"/>
          </a:xfrm>
          <a:prstGeom prst="rect">
            <a:avLst/>
          </a:prstGeom>
        </p:spPr>
      </p:pic>
    </p:spTree>
    <p:extLst>
      <p:ext uri="{BB962C8B-B14F-4D97-AF65-F5344CB8AC3E}">
        <p14:creationId xmlns:p14="http://schemas.microsoft.com/office/powerpoint/2010/main" val="1093556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8E1BE2-A8BA-40A1-94C4-CC37ABD685BA}"/>
              </a:ext>
            </a:extLst>
          </p:cNvPr>
          <p:cNvSpPr>
            <a:spLocks noGrp="1"/>
          </p:cNvSpPr>
          <p:nvPr>
            <p:ph type="title"/>
          </p:nvPr>
        </p:nvSpPr>
        <p:spPr>
          <a:xfrm>
            <a:off x="800547" y="365125"/>
            <a:ext cx="10515600" cy="1325563"/>
          </a:xfrm>
        </p:spPr>
        <p:txBody>
          <a:bodyPr rtlCol="0"/>
          <a:lstStyle/>
          <a:p>
            <a:pPr rtl="0"/>
            <a:r>
              <a:rPr lang="de-DE" dirty="0"/>
              <a:t>UNTERNEHMENSKENNZAHLEN</a:t>
            </a:r>
          </a:p>
        </p:txBody>
      </p:sp>
      <p:sp>
        <p:nvSpPr>
          <p:cNvPr id="3" name="Foliennummernplatzhalter 2">
            <a:extLst>
              <a:ext uri="{FF2B5EF4-FFF2-40B4-BE49-F238E27FC236}">
                <a16:creationId xmlns:a16="http://schemas.microsoft.com/office/drawing/2014/main" id="{FF7B0A5E-05B1-4C81-8D88-D3E44FA213A7}"/>
              </a:ext>
            </a:extLst>
          </p:cNvPr>
          <p:cNvSpPr>
            <a:spLocks noGrp="1"/>
          </p:cNvSpPr>
          <p:nvPr>
            <p:ph type="sldNum" sz="quarter" idx="12"/>
          </p:nvPr>
        </p:nvSpPr>
        <p:spPr>
          <a:xfrm>
            <a:off x="11484886" y="6174902"/>
            <a:ext cx="357116" cy="365125"/>
          </a:xfrm>
        </p:spPr>
        <p:txBody>
          <a:bodyPr rtlCol="0"/>
          <a:lstStyle/>
          <a:p>
            <a:pPr rtl="0"/>
            <a:fld id="{82EE24B5-652C-4DB5-B7C3-B5BBEC1280B1}" type="slidenum">
              <a:rPr lang="de-DE" smtClean="0"/>
              <a:t>10</a:t>
            </a:fld>
            <a:endParaRPr lang="de-DE" dirty="0"/>
          </a:p>
        </p:txBody>
      </p:sp>
      <p:graphicFrame>
        <p:nvGraphicFramePr>
          <p:cNvPr id="4" name="Inhaltsplatzhalter 21" descr="Tabelle">
            <a:extLst>
              <a:ext uri="{FF2B5EF4-FFF2-40B4-BE49-F238E27FC236}">
                <a16:creationId xmlns:a16="http://schemas.microsoft.com/office/drawing/2014/main" id="{8C240FE2-B6B6-4F39-91DF-8F6E5289885A}"/>
              </a:ext>
            </a:extLst>
          </p:cNvPr>
          <p:cNvGraphicFramePr>
            <a:graphicFrameLocks/>
          </p:cNvGraphicFramePr>
          <p:nvPr>
            <p:extLst>
              <p:ext uri="{D42A27DB-BD31-4B8C-83A1-F6EECF244321}">
                <p14:modId xmlns:p14="http://schemas.microsoft.com/office/powerpoint/2010/main" val="2738256941"/>
              </p:ext>
            </p:extLst>
          </p:nvPr>
        </p:nvGraphicFramePr>
        <p:xfrm>
          <a:off x="912342" y="1747520"/>
          <a:ext cx="5076000" cy="1988185"/>
        </p:xfrm>
        <a:graphic>
          <a:graphicData uri="http://schemas.openxmlformats.org/drawingml/2006/table">
            <a:tbl>
              <a:tblPr firstRow="1" bandRow="1">
                <a:tableStyleId>{5C22544A-7EE6-4342-B048-85BDC9FD1C3A}</a:tableStyleId>
              </a:tblPr>
              <a:tblGrid>
                <a:gridCol w="2052000">
                  <a:extLst>
                    <a:ext uri="{9D8B030D-6E8A-4147-A177-3AD203B41FA5}">
                      <a16:colId xmlns:a16="http://schemas.microsoft.com/office/drawing/2014/main" val="2726345775"/>
                    </a:ext>
                  </a:extLst>
                </a:gridCol>
                <a:gridCol w="1008000">
                  <a:extLst>
                    <a:ext uri="{9D8B030D-6E8A-4147-A177-3AD203B41FA5}">
                      <a16:colId xmlns:a16="http://schemas.microsoft.com/office/drawing/2014/main" val="3543582451"/>
                    </a:ext>
                  </a:extLst>
                </a:gridCol>
                <a:gridCol w="1008000">
                  <a:extLst>
                    <a:ext uri="{9D8B030D-6E8A-4147-A177-3AD203B41FA5}">
                      <a16:colId xmlns:a16="http://schemas.microsoft.com/office/drawing/2014/main" val="4026570338"/>
                    </a:ext>
                  </a:extLst>
                </a:gridCol>
                <a:gridCol w="1008000">
                  <a:extLst>
                    <a:ext uri="{9D8B030D-6E8A-4147-A177-3AD203B41FA5}">
                      <a16:colId xmlns:a16="http://schemas.microsoft.com/office/drawing/2014/main" val="2316978600"/>
                    </a:ext>
                  </a:extLst>
                </a:gridCol>
              </a:tblGrid>
              <a:tr h="444169">
                <a:tc>
                  <a:txBody>
                    <a:bodyPr/>
                    <a:lstStyle/>
                    <a:p>
                      <a:pPr marL="227965" algn="l" defTabSz="914400" rtl="0" eaLnBrk="1" latinLnBrk="0" hangingPunct="1">
                        <a:lnSpc>
                          <a:spcPts val="1500"/>
                        </a:lnSpc>
                        <a:spcBef>
                          <a:spcPts val="0"/>
                        </a:spcBef>
                      </a:pPr>
                      <a:r>
                        <a:rPr lang="de" sz="1400" b="1" kern="1200" dirty="0">
                          <a:solidFill>
                            <a:schemeClr val="bg2">
                              <a:lumMod val="20000"/>
                              <a:lumOff val="80000"/>
                            </a:schemeClr>
                          </a:solidFill>
                          <a:latin typeface="+mn-lt"/>
                          <a:ea typeface="+mn-ea"/>
                          <a:cs typeface="Arial"/>
                        </a:rPr>
                        <a:t>FINANZVERHÄLTNISSE</a:t>
                      </a:r>
                    </a:p>
                  </a:txBody>
                  <a:tcPr marL="0" marT="3600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2"/>
                    </a:solidFill>
                  </a:tcPr>
                </a:tc>
                <a:tc>
                  <a:txBody>
                    <a:bodyPr/>
                    <a:lstStyle/>
                    <a:p>
                      <a:pPr marL="226800" marR="0" lvl="0" indent="0" algn="l" defTabSz="914400" rtl="0" eaLnBrk="1" fontAlgn="auto" latinLnBrk="0" hangingPunct="1">
                        <a:lnSpc>
                          <a:spcPct val="100000"/>
                        </a:lnSpc>
                        <a:spcBef>
                          <a:spcPts val="0"/>
                        </a:spcBef>
                        <a:spcAft>
                          <a:spcPts val="0"/>
                        </a:spcAft>
                        <a:buClrTx/>
                        <a:buSzTx/>
                        <a:buFontTx/>
                        <a:buNone/>
                        <a:tabLst/>
                        <a:defRPr/>
                      </a:pPr>
                      <a:r>
                        <a:rPr lang="de" sz="1400" b="1" kern="1200">
                          <a:solidFill>
                            <a:schemeClr val="bg2">
                              <a:lumMod val="20000"/>
                              <a:lumOff val="80000"/>
                            </a:schemeClr>
                          </a:solidFill>
                          <a:latin typeface="+mn-lt"/>
                          <a:ea typeface="+mn-ea"/>
                          <a:cs typeface="Arial"/>
                        </a:rPr>
                        <a:t>JAHR 1</a:t>
                      </a:r>
                    </a:p>
                  </a:txBody>
                  <a:tcPr marL="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2"/>
                    </a:solidFill>
                  </a:tcPr>
                </a:tc>
                <a:tc>
                  <a:txBody>
                    <a:bodyPr/>
                    <a:lstStyle/>
                    <a:p>
                      <a:pPr marL="226800" algn="l" defTabSz="914400" rtl="0" eaLnBrk="1" latinLnBrk="0" hangingPunct="1">
                        <a:lnSpc>
                          <a:spcPct val="100000"/>
                        </a:lnSpc>
                        <a:spcBef>
                          <a:spcPts val="0"/>
                        </a:spcBef>
                      </a:pPr>
                      <a:r>
                        <a:rPr lang="de" sz="1400" b="1" kern="1200">
                          <a:solidFill>
                            <a:schemeClr val="bg2">
                              <a:lumMod val="20000"/>
                              <a:lumOff val="80000"/>
                            </a:schemeClr>
                          </a:solidFill>
                          <a:latin typeface="+mn-lt"/>
                          <a:ea typeface="+mn-ea"/>
                          <a:cs typeface="Arial"/>
                        </a:rPr>
                        <a:t>JAHR 2</a:t>
                      </a:r>
                    </a:p>
                  </a:txBody>
                  <a:tcPr marL="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2"/>
                    </a:solidFill>
                  </a:tcPr>
                </a:tc>
                <a:tc>
                  <a:txBody>
                    <a:bodyPr/>
                    <a:lstStyle/>
                    <a:p>
                      <a:pPr marL="226800" algn="l" defTabSz="914400" rtl="0" eaLnBrk="1" latinLnBrk="0" hangingPunct="1">
                        <a:lnSpc>
                          <a:spcPct val="100000"/>
                        </a:lnSpc>
                        <a:spcBef>
                          <a:spcPts val="0"/>
                        </a:spcBef>
                      </a:pPr>
                      <a:r>
                        <a:rPr lang="de" sz="1400" b="1" kern="1200">
                          <a:solidFill>
                            <a:schemeClr val="bg2">
                              <a:lumMod val="20000"/>
                              <a:lumOff val="80000"/>
                            </a:schemeClr>
                          </a:solidFill>
                          <a:latin typeface="+mn-lt"/>
                          <a:ea typeface="+mn-ea"/>
                          <a:cs typeface="Arial"/>
                        </a:rPr>
                        <a:t>JAHR 3</a:t>
                      </a:r>
                    </a:p>
                  </a:txBody>
                  <a:tcPr marL="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793960374"/>
                  </a:ext>
                </a:extLst>
              </a:tr>
              <a:tr h="386004">
                <a:tc>
                  <a:txBody>
                    <a:bodyPr/>
                    <a:lstStyle/>
                    <a:p>
                      <a:pPr marL="226800" rtl="0"/>
                      <a:r>
                        <a:rPr lang="de" sz="1050" b="0">
                          <a:solidFill>
                            <a:schemeClr val="tx2">
                              <a:alpha val="70000"/>
                            </a:schemeClr>
                          </a:solidFill>
                          <a:latin typeface="Lato" panose="020F0502020204030203" pitchFamily="34" charset="0"/>
                          <a:ea typeface="Lato" panose="020F0502020204030203" pitchFamily="34" charset="0"/>
                          <a:cs typeface="Lato" panose="020F0502020204030203" pitchFamily="34" charset="0"/>
                        </a:rPr>
                        <a:t>Gewinnspanne</a:t>
                      </a:r>
                    </a:p>
                  </a:txBody>
                  <a:tcPr marL="3600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226800" algn="l" rtl="0"/>
                      <a:r>
                        <a:rPr lang="de" sz="1050" b="0" dirty="0">
                          <a:solidFill>
                            <a:schemeClr val="tx2">
                              <a:alpha val="70000"/>
                            </a:schemeClr>
                          </a:solidFill>
                          <a:latin typeface="Lato" panose="020F0502020204030203" pitchFamily="34" charset="0"/>
                          <a:ea typeface="Lato" panose="020F0502020204030203" pitchFamily="34" charset="0"/>
                          <a:cs typeface="Lato" panose="020F0502020204030203" pitchFamily="34" charset="0"/>
                        </a:rPr>
                        <a:t>12,07 %</a:t>
                      </a:r>
                    </a:p>
                  </a:txBody>
                  <a:tcPr marL="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226800" algn="l" rtl="0"/>
                      <a:r>
                        <a:rPr lang="de" sz="1050" b="0" dirty="0">
                          <a:solidFill>
                            <a:schemeClr val="tx2">
                              <a:alpha val="70000"/>
                            </a:schemeClr>
                          </a:solidFill>
                          <a:latin typeface="Lato" panose="020F0502020204030203" pitchFamily="34" charset="0"/>
                          <a:ea typeface="Lato" panose="020F0502020204030203" pitchFamily="34" charset="0"/>
                          <a:cs typeface="Lato" panose="020F0502020204030203" pitchFamily="34" charset="0"/>
                        </a:rPr>
                        <a:t>14,95 %</a:t>
                      </a:r>
                    </a:p>
                  </a:txBody>
                  <a:tcPr marL="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226800" algn="l" rtl="0"/>
                      <a:r>
                        <a:rPr lang="de" sz="1050" b="0" dirty="0">
                          <a:solidFill>
                            <a:schemeClr val="tx2">
                              <a:alpha val="70000"/>
                            </a:schemeClr>
                          </a:solidFill>
                          <a:latin typeface="Lato" panose="020F0502020204030203" pitchFamily="34" charset="0"/>
                          <a:ea typeface="Lato" panose="020F0502020204030203" pitchFamily="34" charset="0"/>
                          <a:cs typeface="Lato" panose="020F0502020204030203" pitchFamily="34" charset="0"/>
                        </a:rPr>
                        <a:t>17,66 %</a:t>
                      </a:r>
                    </a:p>
                  </a:txBody>
                  <a:tcPr marL="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44543603"/>
                  </a:ext>
                </a:extLst>
              </a:tr>
              <a:tr h="386004">
                <a:tc>
                  <a:txBody>
                    <a:bodyPr/>
                    <a:lstStyle/>
                    <a:p>
                      <a:pPr marL="226800" marR="0" lvl="0" indent="0" algn="l" defTabSz="914400" rtl="0" eaLnBrk="1" fontAlgn="auto" latinLnBrk="0" hangingPunct="1">
                        <a:lnSpc>
                          <a:spcPct val="100000"/>
                        </a:lnSpc>
                        <a:spcBef>
                          <a:spcPts val="0"/>
                        </a:spcBef>
                        <a:spcAft>
                          <a:spcPts val="0"/>
                        </a:spcAft>
                        <a:buClrTx/>
                        <a:buSzTx/>
                        <a:buFontTx/>
                        <a:buNone/>
                        <a:tabLst/>
                        <a:defRPr/>
                      </a:pPr>
                      <a:r>
                        <a:rPr lang="de" sz="1050" b="0">
                          <a:solidFill>
                            <a:schemeClr val="tx2">
                              <a:alpha val="70000"/>
                            </a:schemeClr>
                          </a:solidFill>
                          <a:latin typeface="Lato" panose="020F0502020204030203" pitchFamily="34" charset="0"/>
                          <a:ea typeface="Lato" panose="020F0502020204030203" pitchFamily="34" charset="0"/>
                          <a:cs typeface="Lato" panose="020F0502020204030203" pitchFamily="34" charset="0"/>
                        </a:rPr>
                        <a:t>Aktiva und Passiva</a:t>
                      </a:r>
                      <a:endParaRPr lang="en-US" sz="1050" b="0" dirty="0">
                        <a:solidFill>
                          <a:schemeClr val="tx2">
                            <a:alpha val="70000"/>
                          </a:schemeClr>
                        </a:solidFill>
                        <a:latin typeface="Lato" panose="020F0502020204030203" pitchFamily="34" charset="0"/>
                        <a:ea typeface="Lato" panose="020F0502020204030203" pitchFamily="34" charset="0"/>
                        <a:cs typeface="Lato" panose="020F0502020204030203" pitchFamily="34" charset="0"/>
                      </a:endParaRPr>
                    </a:p>
                  </a:txBody>
                  <a:tcPr marL="3600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226800" marR="0" lvl="0" indent="0" algn="l" defTabSz="914400" rtl="0" eaLnBrk="1" fontAlgn="auto" latinLnBrk="0" hangingPunct="1">
                        <a:lnSpc>
                          <a:spcPct val="100000"/>
                        </a:lnSpc>
                        <a:spcBef>
                          <a:spcPts val="0"/>
                        </a:spcBef>
                        <a:spcAft>
                          <a:spcPts val="0"/>
                        </a:spcAft>
                        <a:buClrTx/>
                        <a:buSzTx/>
                        <a:buFontTx/>
                        <a:buNone/>
                        <a:tabLst/>
                        <a:defRPr/>
                      </a:pPr>
                      <a:r>
                        <a:rPr lang="de" sz="1050" b="0">
                          <a:solidFill>
                            <a:schemeClr val="tx2">
                              <a:alpha val="70000"/>
                            </a:schemeClr>
                          </a:solidFill>
                          <a:latin typeface="Lato" panose="020F0502020204030203" pitchFamily="34" charset="0"/>
                          <a:ea typeface="Lato" panose="020F0502020204030203" pitchFamily="34" charset="0"/>
                          <a:cs typeface="Lato" panose="020F0502020204030203" pitchFamily="34" charset="0"/>
                        </a:rPr>
                        <a:t>2,83</a:t>
                      </a:r>
                    </a:p>
                  </a:txBody>
                  <a:tcPr marL="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226800" algn="l" rtl="0"/>
                      <a:r>
                        <a:rPr lang="de" sz="1050" b="0">
                          <a:solidFill>
                            <a:schemeClr val="tx2">
                              <a:alpha val="70000"/>
                            </a:schemeClr>
                          </a:solidFill>
                          <a:latin typeface="Lato" panose="020F0502020204030203" pitchFamily="34" charset="0"/>
                          <a:ea typeface="Lato" panose="020F0502020204030203" pitchFamily="34" charset="0"/>
                          <a:cs typeface="Lato" panose="020F0502020204030203" pitchFamily="34" charset="0"/>
                        </a:rPr>
                        <a:t>4,24</a:t>
                      </a:r>
                    </a:p>
                  </a:txBody>
                  <a:tcPr marL="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226800" algn="l" rtl="0"/>
                      <a:r>
                        <a:rPr lang="de" sz="1050" b="0">
                          <a:solidFill>
                            <a:schemeClr val="tx2">
                              <a:alpha val="70000"/>
                            </a:schemeClr>
                          </a:solidFill>
                          <a:latin typeface="Lato" panose="020F0502020204030203" pitchFamily="34" charset="0"/>
                          <a:ea typeface="Lato" panose="020F0502020204030203" pitchFamily="34" charset="0"/>
                          <a:cs typeface="Lato" panose="020F0502020204030203" pitchFamily="34" charset="0"/>
                        </a:rPr>
                        <a:t>7,44</a:t>
                      </a:r>
                    </a:p>
                  </a:txBody>
                  <a:tcPr marL="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641439366"/>
                  </a:ext>
                </a:extLst>
              </a:tr>
              <a:tr h="386004">
                <a:tc>
                  <a:txBody>
                    <a:bodyPr/>
                    <a:lstStyle/>
                    <a:p>
                      <a:pPr marL="226800" marR="0" lvl="0" indent="0" algn="l" defTabSz="914400" rtl="0" eaLnBrk="1" fontAlgn="auto" latinLnBrk="0" hangingPunct="1">
                        <a:lnSpc>
                          <a:spcPct val="100000"/>
                        </a:lnSpc>
                        <a:spcBef>
                          <a:spcPts val="0"/>
                        </a:spcBef>
                        <a:spcAft>
                          <a:spcPts val="0"/>
                        </a:spcAft>
                        <a:buClrTx/>
                        <a:buSzTx/>
                        <a:buFontTx/>
                        <a:buNone/>
                        <a:tabLst/>
                        <a:defRPr/>
                      </a:pPr>
                      <a:r>
                        <a:rPr lang="de" sz="1050" b="0">
                          <a:solidFill>
                            <a:schemeClr val="tx2">
                              <a:alpha val="70000"/>
                            </a:schemeClr>
                          </a:solidFill>
                          <a:latin typeface="Lato" panose="020F0502020204030203" pitchFamily="34" charset="0"/>
                          <a:ea typeface="Lato" panose="020F0502020204030203" pitchFamily="34" charset="0"/>
                          <a:cs typeface="Lato" panose="020F0502020204030203" pitchFamily="34" charset="0"/>
                        </a:rPr>
                        <a:t>Eigenkapital und Fremdkapital</a:t>
                      </a:r>
                    </a:p>
                  </a:txBody>
                  <a:tcPr marL="3600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226800" marR="0" lvl="0" indent="0" algn="l" defTabSz="914400" rtl="0" eaLnBrk="1" fontAlgn="auto" latinLnBrk="0" hangingPunct="1">
                        <a:lnSpc>
                          <a:spcPct val="100000"/>
                        </a:lnSpc>
                        <a:spcBef>
                          <a:spcPts val="0"/>
                        </a:spcBef>
                        <a:spcAft>
                          <a:spcPts val="0"/>
                        </a:spcAft>
                        <a:buClrTx/>
                        <a:buSzTx/>
                        <a:buFontTx/>
                        <a:buNone/>
                        <a:tabLst/>
                        <a:defRPr/>
                      </a:pPr>
                      <a:r>
                        <a:rPr lang="de" sz="1050" b="0">
                          <a:solidFill>
                            <a:schemeClr val="tx2">
                              <a:alpha val="70000"/>
                            </a:schemeClr>
                          </a:solidFill>
                          <a:latin typeface="Lato" panose="020F0502020204030203" pitchFamily="34" charset="0"/>
                          <a:ea typeface="Lato" panose="020F0502020204030203" pitchFamily="34" charset="0"/>
                          <a:cs typeface="Lato" panose="020F0502020204030203" pitchFamily="34" charset="0"/>
                        </a:rPr>
                        <a:t>1,83</a:t>
                      </a:r>
                    </a:p>
                  </a:txBody>
                  <a:tcPr marL="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226800" algn="l" rtl="0"/>
                      <a:r>
                        <a:rPr lang="de" sz="1050" b="0">
                          <a:solidFill>
                            <a:schemeClr val="tx2">
                              <a:alpha val="70000"/>
                            </a:schemeClr>
                          </a:solidFill>
                          <a:latin typeface="Lato" panose="020F0502020204030203" pitchFamily="34" charset="0"/>
                          <a:ea typeface="Lato" panose="020F0502020204030203" pitchFamily="34" charset="0"/>
                          <a:cs typeface="Lato" panose="020F0502020204030203" pitchFamily="34" charset="0"/>
                        </a:rPr>
                        <a:t>3,24</a:t>
                      </a:r>
                    </a:p>
                  </a:txBody>
                  <a:tcPr marL="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226800" algn="l" rtl="0"/>
                      <a:r>
                        <a:rPr lang="de" sz="1050" b="0">
                          <a:solidFill>
                            <a:schemeClr val="tx2">
                              <a:alpha val="70000"/>
                            </a:schemeClr>
                          </a:solidFill>
                          <a:latin typeface="Lato" panose="020F0502020204030203" pitchFamily="34" charset="0"/>
                          <a:ea typeface="Lato" panose="020F0502020204030203" pitchFamily="34" charset="0"/>
                          <a:cs typeface="Lato" panose="020F0502020204030203" pitchFamily="34" charset="0"/>
                        </a:rPr>
                        <a:t>6,44</a:t>
                      </a:r>
                    </a:p>
                  </a:txBody>
                  <a:tcPr marL="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09249563"/>
                  </a:ext>
                </a:extLst>
              </a:tr>
              <a:tr h="386004">
                <a:tc>
                  <a:txBody>
                    <a:bodyPr/>
                    <a:lstStyle/>
                    <a:p>
                      <a:pPr marL="226800" marR="0" lvl="0" indent="0" algn="l" defTabSz="914400" rtl="0" eaLnBrk="1" fontAlgn="auto" latinLnBrk="0" hangingPunct="1">
                        <a:lnSpc>
                          <a:spcPct val="100000"/>
                        </a:lnSpc>
                        <a:spcBef>
                          <a:spcPts val="0"/>
                        </a:spcBef>
                        <a:spcAft>
                          <a:spcPts val="0"/>
                        </a:spcAft>
                        <a:buClrTx/>
                        <a:buSzTx/>
                        <a:buFontTx/>
                        <a:buNone/>
                        <a:tabLst/>
                        <a:defRPr/>
                      </a:pPr>
                      <a:r>
                        <a:rPr lang="de" sz="1050" b="0">
                          <a:solidFill>
                            <a:schemeClr val="tx2">
                              <a:alpha val="70000"/>
                            </a:schemeClr>
                          </a:solidFill>
                          <a:latin typeface="Lato" panose="020F0502020204030203" pitchFamily="34" charset="0"/>
                          <a:ea typeface="Lato" panose="020F0502020204030203" pitchFamily="34" charset="0"/>
                          <a:cs typeface="Lato" panose="020F0502020204030203" pitchFamily="34" charset="0"/>
                        </a:rPr>
                        <a:t>Anlagevermögen und Eigenkapital</a:t>
                      </a:r>
                    </a:p>
                  </a:txBody>
                  <a:tcPr marL="3600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226800" marR="0" lvl="0" indent="0" algn="l" defTabSz="914400" rtl="0" eaLnBrk="1" fontAlgn="auto" latinLnBrk="0" hangingPunct="1">
                        <a:lnSpc>
                          <a:spcPct val="100000"/>
                        </a:lnSpc>
                        <a:spcBef>
                          <a:spcPts val="0"/>
                        </a:spcBef>
                        <a:spcAft>
                          <a:spcPts val="0"/>
                        </a:spcAft>
                        <a:buClrTx/>
                        <a:buSzTx/>
                        <a:buFontTx/>
                        <a:buNone/>
                        <a:tabLst/>
                        <a:defRPr/>
                      </a:pPr>
                      <a:r>
                        <a:rPr lang="de" sz="1050" b="0">
                          <a:solidFill>
                            <a:schemeClr val="tx2">
                              <a:alpha val="70000"/>
                            </a:schemeClr>
                          </a:solidFill>
                          <a:latin typeface="Lato" panose="020F0502020204030203" pitchFamily="34" charset="0"/>
                          <a:ea typeface="Lato" panose="020F0502020204030203" pitchFamily="34" charset="0"/>
                          <a:cs typeface="Lato" panose="020F0502020204030203" pitchFamily="34" charset="0"/>
                        </a:rPr>
                        <a:t>1,55</a:t>
                      </a:r>
                    </a:p>
                  </a:txBody>
                  <a:tcPr marL="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226800" algn="l" rtl="0"/>
                      <a:r>
                        <a:rPr lang="de" sz="1050" b="0">
                          <a:solidFill>
                            <a:schemeClr val="tx2">
                              <a:alpha val="70000"/>
                            </a:schemeClr>
                          </a:solidFill>
                          <a:latin typeface="Lato" panose="020F0502020204030203" pitchFamily="34" charset="0"/>
                          <a:ea typeface="Lato" panose="020F0502020204030203" pitchFamily="34" charset="0"/>
                          <a:cs typeface="Lato" panose="020F0502020204030203" pitchFamily="34" charset="0"/>
                        </a:rPr>
                        <a:t>1,31</a:t>
                      </a:r>
                    </a:p>
                  </a:txBody>
                  <a:tcPr marL="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226800" algn="l" rtl="0"/>
                      <a:r>
                        <a:rPr lang="de" sz="1050" b="0" dirty="0">
                          <a:solidFill>
                            <a:schemeClr val="tx2">
                              <a:alpha val="70000"/>
                            </a:schemeClr>
                          </a:solidFill>
                          <a:latin typeface="Lato" panose="020F0502020204030203" pitchFamily="34" charset="0"/>
                          <a:ea typeface="Lato" panose="020F0502020204030203" pitchFamily="34" charset="0"/>
                          <a:cs typeface="Lato" panose="020F0502020204030203" pitchFamily="34" charset="0"/>
                        </a:rPr>
                        <a:t>1,16</a:t>
                      </a:r>
                    </a:p>
                  </a:txBody>
                  <a:tcPr marL="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22719946"/>
                  </a:ext>
                </a:extLst>
              </a:tr>
            </a:tbl>
          </a:graphicData>
        </a:graphic>
      </p:graphicFrame>
      <p:sp>
        <p:nvSpPr>
          <p:cNvPr id="5" name="Objekt 18" descr="Beiges Rechteck">
            <a:extLst>
              <a:ext uri="{FF2B5EF4-FFF2-40B4-BE49-F238E27FC236}">
                <a16:creationId xmlns:a16="http://schemas.microsoft.com/office/drawing/2014/main" id="{2A80C383-7931-469D-823B-F6CD1CFAB9FF}"/>
              </a:ext>
            </a:extLst>
          </p:cNvPr>
          <p:cNvSpPr/>
          <p:nvPr/>
        </p:nvSpPr>
        <p:spPr>
          <a:xfrm>
            <a:off x="911034" y="1331843"/>
            <a:ext cx="6660000" cy="0"/>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pPr rtl="0"/>
            <a:endParaRPr lang="de-DE" dirty="0"/>
          </a:p>
        </p:txBody>
      </p:sp>
      <p:graphicFrame>
        <p:nvGraphicFramePr>
          <p:cNvPr id="6" name="Inhaltsplatzhalter 20" descr="Tabelle">
            <a:extLst>
              <a:ext uri="{FF2B5EF4-FFF2-40B4-BE49-F238E27FC236}">
                <a16:creationId xmlns:a16="http://schemas.microsoft.com/office/drawing/2014/main" id="{5E0CC083-1B7E-481A-87A3-DA63BF3457B4}"/>
              </a:ext>
            </a:extLst>
          </p:cNvPr>
          <p:cNvGraphicFramePr>
            <a:graphicFrameLocks/>
          </p:cNvGraphicFramePr>
          <p:nvPr>
            <p:extLst>
              <p:ext uri="{D42A27DB-BD31-4B8C-83A1-F6EECF244321}">
                <p14:modId xmlns:p14="http://schemas.microsoft.com/office/powerpoint/2010/main" val="3018874603"/>
              </p:ext>
            </p:extLst>
          </p:nvPr>
        </p:nvGraphicFramePr>
        <p:xfrm>
          <a:off x="868830" y="3792538"/>
          <a:ext cx="10512000" cy="23844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Inhaltsplatzhalter 21" descr="Tabelle">
            <a:extLst>
              <a:ext uri="{FF2B5EF4-FFF2-40B4-BE49-F238E27FC236}">
                <a16:creationId xmlns:a16="http://schemas.microsoft.com/office/drawing/2014/main" id="{C0EAC488-5543-44B6-B242-BD10A9728D9B}"/>
              </a:ext>
            </a:extLst>
          </p:cNvPr>
          <p:cNvGraphicFramePr>
            <a:graphicFrameLocks/>
          </p:cNvGraphicFramePr>
          <p:nvPr>
            <p:extLst>
              <p:ext uri="{D42A27DB-BD31-4B8C-83A1-F6EECF244321}">
                <p14:modId xmlns:p14="http://schemas.microsoft.com/office/powerpoint/2010/main" val="3432896414"/>
              </p:ext>
            </p:extLst>
          </p:nvPr>
        </p:nvGraphicFramePr>
        <p:xfrm>
          <a:off x="6243997" y="1747520"/>
          <a:ext cx="5065667" cy="1988185"/>
        </p:xfrm>
        <a:graphic>
          <a:graphicData uri="http://schemas.openxmlformats.org/drawingml/2006/table">
            <a:tbl>
              <a:tblPr firstRow="1" bandRow="1">
                <a:tableStyleId>{5C22544A-7EE6-4342-B048-85BDC9FD1C3A}</a:tableStyleId>
              </a:tblPr>
              <a:tblGrid>
                <a:gridCol w="2041667">
                  <a:extLst>
                    <a:ext uri="{9D8B030D-6E8A-4147-A177-3AD203B41FA5}">
                      <a16:colId xmlns:a16="http://schemas.microsoft.com/office/drawing/2014/main" val="1343926013"/>
                    </a:ext>
                  </a:extLst>
                </a:gridCol>
                <a:gridCol w="1008000">
                  <a:extLst>
                    <a:ext uri="{9D8B030D-6E8A-4147-A177-3AD203B41FA5}">
                      <a16:colId xmlns:a16="http://schemas.microsoft.com/office/drawing/2014/main" val="2862800608"/>
                    </a:ext>
                  </a:extLst>
                </a:gridCol>
                <a:gridCol w="1008000">
                  <a:extLst>
                    <a:ext uri="{9D8B030D-6E8A-4147-A177-3AD203B41FA5}">
                      <a16:colId xmlns:a16="http://schemas.microsoft.com/office/drawing/2014/main" val="1641632032"/>
                    </a:ext>
                  </a:extLst>
                </a:gridCol>
                <a:gridCol w="1008000">
                  <a:extLst>
                    <a:ext uri="{9D8B030D-6E8A-4147-A177-3AD203B41FA5}">
                      <a16:colId xmlns:a16="http://schemas.microsoft.com/office/drawing/2014/main" val="78448682"/>
                    </a:ext>
                  </a:extLst>
                </a:gridCol>
              </a:tblGrid>
              <a:tr h="444169">
                <a:tc>
                  <a:txBody>
                    <a:bodyPr/>
                    <a:lstStyle/>
                    <a:p>
                      <a:pPr marL="227965" algn="l" defTabSz="914400" rtl="0" eaLnBrk="1" latinLnBrk="0" hangingPunct="1">
                        <a:lnSpc>
                          <a:spcPts val="1500"/>
                        </a:lnSpc>
                        <a:spcBef>
                          <a:spcPts val="0"/>
                        </a:spcBef>
                      </a:pPr>
                      <a:r>
                        <a:rPr lang="de-DE" sz="1400" b="1" kern="1200" dirty="0">
                          <a:solidFill>
                            <a:schemeClr val="bg2">
                              <a:lumMod val="20000"/>
                              <a:lumOff val="80000"/>
                            </a:schemeClr>
                          </a:solidFill>
                          <a:latin typeface="+mn-lt"/>
                          <a:ea typeface="+mn-ea"/>
                          <a:cs typeface="Arial"/>
                        </a:rPr>
                        <a:t>LIQUIDITÄTSVERHÄLTNISSE</a:t>
                      </a:r>
                      <a:endParaRPr lang="de" sz="1400" b="1" kern="1200" dirty="0">
                        <a:solidFill>
                          <a:schemeClr val="bg2">
                            <a:lumMod val="20000"/>
                            <a:lumOff val="80000"/>
                          </a:schemeClr>
                        </a:solidFill>
                        <a:latin typeface="+mn-lt"/>
                        <a:ea typeface="+mn-ea"/>
                        <a:cs typeface="Arial"/>
                      </a:endParaRPr>
                    </a:p>
                  </a:txBody>
                  <a:tcPr marL="0" marT="3600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2"/>
                    </a:solidFill>
                  </a:tcPr>
                </a:tc>
                <a:tc>
                  <a:txBody>
                    <a:bodyPr/>
                    <a:lstStyle/>
                    <a:p>
                      <a:pPr marL="227965" marR="0" lvl="0" indent="0" algn="l" defTabSz="914400" rtl="0" eaLnBrk="1" fontAlgn="auto" latinLnBrk="0" hangingPunct="1">
                        <a:lnSpc>
                          <a:spcPct val="100000"/>
                        </a:lnSpc>
                        <a:spcBef>
                          <a:spcPts val="0"/>
                        </a:spcBef>
                        <a:spcAft>
                          <a:spcPts val="0"/>
                        </a:spcAft>
                        <a:buClrTx/>
                        <a:buSzTx/>
                        <a:buFontTx/>
                        <a:buNone/>
                        <a:tabLst/>
                        <a:defRPr/>
                      </a:pPr>
                      <a:r>
                        <a:rPr lang="de" sz="1400" b="1" kern="1200">
                          <a:solidFill>
                            <a:schemeClr val="bg2">
                              <a:lumMod val="20000"/>
                              <a:lumOff val="80000"/>
                            </a:schemeClr>
                          </a:solidFill>
                          <a:latin typeface="+mn-lt"/>
                          <a:ea typeface="+mn-ea"/>
                          <a:cs typeface="Arial"/>
                        </a:rPr>
                        <a:t>JAHR 1</a:t>
                      </a:r>
                    </a:p>
                  </a:txBody>
                  <a:tcPr marL="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2"/>
                    </a:solidFill>
                  </a:tcPr>
                </a:tc>
                <a:tc>
                  <a:txBody>
                    <a:bodyPr/>
                    <a:lstStyle/>
                    <a:p>
                      <a:pPr marL="227965" algn="l" defTabSz="914400" rtl="0" eaLnBrk="1" latinLnBrk="0" hangingPunct="1">
                        <a:lnSpc>
                          <a:spcPct val="100000"/>
                        </a:lnSpc>
                        <a:spcBef>
                          <a:spcPts val="0"/>
                        </a:spcBef>
                      </a:pPr>
                      <a:r>
                        <a:rPr lang="de" sz="1400" b="1" kern="1200">
                          <a:solidFill>
                            <a:schemeClr val="bg2">
                              <a:lumMod val="20000"/>
                              <a:lumOff val="80000"/>
                            </a:schemeClr>
                          </a:solidFill>
                          <a:latin typeface="+mn-lt"/>
                          <a:ea typeface="+mn-ea"/>
                          <a:cs typeface="Arial"/>
                        </a:rPr>
                        <a:t>JAHR 2</a:t>
                      </a:r>
                    </a:p>
                  </a:txBody>
                  <a:tcPr marL="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2"/>
                    </a:solidFill>
                  </a:tcPr>
                </a:tc>
                <a:tc>
                  <a:txBody>
                    <a:bodyPr/>
                    <a:lstStyle/>
                    <a:p>
                      <a:pPr marL="227965" algn="l" defTabSz="914400" rtl="0" eaLnBrk="1" latinLnBrk="0" hangingPunct="1">
                        <a:lnSpc>
                          <a:spcPct val="100000"/>
                        </a:lnSpc>
                        <a:spcBef>
                          <a:spcPts val="0"/>
                        </a:spcBef>
                      </a:pPr>
                      <a:r>
                        <a:rPr lang="de" sz="1400" b="1" kern="1200">
                          <a:solidFill>
                            <a:schemeClr val="bg2">
                              <a:lumMod val="20000"/>
                              <a:lumOff val="80000"/>
                            </a:schemeClr>
                          </a:solidFill>
                          <a:latin typeface="+mn-lt"/>
                          <a:ea typeface="+mn-ea"/>
                          <a:cs typeface="Arial"/>
                        </a:rPr>
                        <a:t>JAHR 3</a:t>
                      </a:r>
                    </a:p>
                  </a:txBody>
                  <a:tcPr marL="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793960374"/>
                  </a:ext>
                </a:extLst>
              </a:tr>
              <a:tr h="772008">
                <a:tc>
                  <a:txBody>
                    <a:bodyPr/>
                    <a:lstStyle/>
                    <a:p>
                      <a:pPr marL="226800" algn="l" defTabSz="914400" rtl="0" eaLnBrk="1" latinLnBrk="0" hangingPunct="1"/>
                      <a:r>
                        <a:rPr lang="de" sz="1050" b="0" kern="1200">
                          <a:solidFill>
                            <a:schemeClr val="tx2">
                              <a:alpha val="70000"/>
                            </a:schemeClr>
                          </a:solidFill>
                          <a:latin typeface="Lato" panose="020F0502020204030203" pitchFamily="34" charset="0"/>
                        </a:rPr>
                        <a:t>ACID-Test</a:t>
                      </a:r>
                    </a:p>
                  </a:txBody>
                  <a:tcPr marL="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226800" algn="l" defTabSz="914400" rtl="0" eaLnBrk="1" latinLnBrk="0" hangingPunct="1"/>
                      <a:r>
                        <a:rPr lang="de" sz="1050" b="0" kern="1200">
                          <a:solidFill>
                            <a:schemeClr val="tx2">
                              <a:alpha val="70000"/>
                            </a:schemeClr>
                          </a:solidFill>
                          <a:latin typeface="Lato" panose="020F0502020204030203" pitchFamily="34" charset="0"/>
                        </a:rPr>
                        <a:t>2,34</a:t>
                      </a:r>
                    </a:p>
                  </a:txBody>
                  <a:tcPr marL="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226800" algn="l" defTabSz="914400" rtl="0" eaLnBrk="1" latinLnBrk="0" hangingPunct="1"/>
                      <a:r>
                        <a:rPr lang="de" sz="1050" b="0" kern="1200">
                          <a:solidFill>
                            <a:schemeClr val="tx2">
                              <a:alpha val="70000"/>
                            </a:schemeClr>
                          </a:solidFill>
                          <a:latin typeface="Lato" panose="020F0502020204030203" pitchFamily="34" charset="0"/>
                        </a:rPr>
                        <a:t>3,66</a:t>
                      </a:r>
                    </a:p>
                  </a:txBody>
                  <a:tcPr marL="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226800" algn="l" defTabSz="914400" rtl="0" eaLnBrk="1" latinLnBrk="0" hangingPunct="1"/>
                      <a:r>
                        <a:rPr lang="de" sz="1050" b="0" kern="1200">
                          <a:solidFill>
                            <a:schemeClr val="tx2">
                              <a:alpha val="70000"/>
                            </a:schemeClr>
                          </a:solidFill>
                          <a:latin typeface="Lato" panose="020F0502020204030203" pitchFamily="34" charset="0"/>
                        </a:rPr>
                        <a:t>6,67</a:t>
                      </a:r>
                    </a:p>
                  </a:txBody>
                  <a:tcPr marL="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44543603"/>
                  </a:ext>
                </a:extLst>
              </a:tr>
              <a:tr h="772008">
                <a:tc>
                  <a:txBody>
                    <a:bodyPr/>
                    <a:lstStyle/>
                    <a:p>
                      <a:pPr marL="226800" algn="l" defTabSz="914400" rtl="0" eaLnBrk="1" latinLnBrk="0" hangingPunct="1"/>
                      <a:r>
                        <a:rPr lang="de" sz="1050" b="0" kern="1200">
                          <a:solidFill>
                            <a:schemeClr val="tx2">
                              <a:alpha val="70000"/>
                            </a:schemeClr>
                          </a:solidFill>
                          <a:latin typeface="Lato" panose="020F0502020204030203" pitchFamily="34" charset="0"/>
                          <a:ea typeface="+mn-ea"/>
                          <a:cs typeface="+mn-cs"/>
                        </a:rPr>
                        <a:t>Barbestand</a:t>
                      </a:r>
                    </a:p>
                  </a:txBody>
                  <a:tcPr marL="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226800" algn="l" defTabSz="914400" rtl="0" eaLnBrk="1" latinLnBrk="0" hangingPunct="1"/>
                      <a:r>
                        <a:rPr lang="de" sz="1050" b="0" kern="1200">
                          <a:solidFill>
                            <a:schemeClr val="tx2">
                              <a:alpha val="70000"/>
                            </a:schemeClr>
                          </a:solidFill>
                          <a:latin typeface="Lato" panose="020F0502020204030203" pitchFamily="34" charset="0"/>
                          <a:ea typeface="+mn-ea"/>
                          <a:cs typeface="+mn-cs"/>
                        </a:rPr>
                        <a:t>0,83</a:t>
                      </a:r>
                    </a:p>
                  </a:txBody>
                  <a:tcPr marL="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226800" algn="l" defTabSz="914400" rtl="0" eaLnBrk="1" latinLnBrk="0" hangingPunct="1"/>
                      <a:r>
                        <a:rPr lang="de" sz="1050" b="0" kern="1200">
                          <a:solidFill>
                            <a:schemeClr val="tx2">
                              <a:alpha val="70000"/>
                            </a:schemeClr>
                          </a:solidFill>
                          <a:latin typeface="Lato" panose="020F0502020204030203" pitchFamily="34" charset="0"/>
                          <a:ea typeface="+mn-ea"/>
                          <a:cs typeface="+mn-cs"/>
                        </a:rPr>
                        <a:t>0,86</a:t>
                      </a:r>
                    </a:p>
                  </a:txBody>
                  <a:tcPr marL="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226800" algn="l" defTabSz="914400" rtl="0" eaLnBrk="1" latinLnBrk="0" hangingPunct="1"/>
                      <a:r>
                        <a:rPr lang="de" sz="1050" b="0" kern="1200" dirty="0">
                          <a:solidFill>
                            <a:schemeClr val="tx2">
                              <a:alpha val="70000"/>
                            </a:schemeClr>
                          </a:solidFill>
                          <a:latin typeface="Lato" panose="020F0502020204030203" pitchFamily="34" charset="0"/>
                          <a:ea typeface="+mn-ea"/>
                          <a:cs typeface="+mn-cs"/>
                        </a:rPr>
                        <a:t>0,90</a:t>
                      </a:r>
                    </a:p>
                  </a:txBody>
                  <a:tcPr marL="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09249563"/>
                  </a:ext>
                </a:extLst>
              </a:tr>
            </a:tbl>
          </a:graphicData>
        </a:graphic>
      </p:graphicFrame>
    </p:spTree>
    <p:extLst>
      <p:ext uri="{BB962C8B-B14F-4D97-AF65-F5344CB8AC3E}">
        <p14:creationId xmlns:p14="http://schemas.microsoft.com/office/powerpoint/2010/main" val="1276056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F54379-12DC-488A-96E2-264D244A381B}"/>
              </a:ext>
            </a:extLst>
          </p:cNvPr>
          <p:cNvSpPr>
            <a:spLocks noGrp="1"/>
          </p:cNvSpPr>
          <p:nvPr>
            <p:ph type="title"/>
          </p:nvPr>
        </p:nvSpPr>
        <p:spPr>
          <a:xfrm>
            <a:off x="794587" y="438224"/>
            <a:ext cx="3932237" cy="1302111"/>
          </a:xfrm>
        </p:spPr>
        <p:txBody>
          <a:bodyPr rtlCol="0"/>
          <a:lstStyle/>
          <a:p>
            <a:pPr rtl="0"/>
            <a:r>
              <a:rPr lang="de-DE" dirty="0"/>
              <a:t>HAUPT-</a:t>
            </a:r>
            <a:br>
              <a:rPr lang="de-DE" dirty="0"/>
            </a:br>
            <a:r>
              <a:rPr lang="de-DE" dirty="0"/>
              <a:t>VERTRIEBSWEGE</a:t>
            </a:r>
          </a:p>
        </p:txBody>
      </p:sp>
      <p:sp>
        <p:nvSpPr>
          <p:cNvPr id="3" name="Textplatzhalter 2">
            <a:extLst>
              <a:ext uri="{FF2B5EF4-FFF2-40B4-BE49-F238E27FC236}">
                <a16:creationId xmlns:a16="http://schemas.microsoft.com/office/drawing/2014/main" id="{18397F9A-0355-4091-BDD7-5C578348C1FB}"/>
              </a:ext>
            </a:extLst>
          </p:cNvPr>
          <p:cNvSpPr>
            <a:spLocks noGrp="1"/>
          </p:cNvSpPr>
          <p:nvPr>
            <p:ph type="body" sz="half" idx="2"/>
          </p:nvPr>
        </p:nvSpPr>
        <p:spPr>
          <a:xfrm>
            <a:off x="7046601" y="1769168"/>
            <a:ext cx="4505012" cy="1431234"/>
          </a:xfrm>
        </p:spPr>
        <p:txBody>
          <a:bodyPr rtlCol="0">
            <a:normAutofit/>
          </a:bodyPr>
          <a:lstStyle/>
          <a:p>
            <a:pPr rtl="0">
              <a:lnSpc>
                <a:spcPct val="110000"/>
              </a:lnSpc>
              <a:spcBef>
                <a:spcPts val="400"/>
              </a:spcBef>
            </a:pPr>
            <a:r>
              <a:rPr lang="de-DE" sz="2200" b="1" dirty="0">
                <a:solidFill>
                  <a:schemeClr val="bg1"/>
                </a:solidFill>
                <a:latin typeface="+mj-lt"/>
              </a:rPr>
              <a:t>Soziale Plattformen</a:t>
            </a:r>
          </a:p>
          <a:p>
            <a:pPr rtl="0">
              <a:spcBef>
                <a:spcPts val="400"/>
              </a:spcBef>
            </a:pPr>
            <a:r>
              <a:rPr lang="de-DE" sz="1500" i="1" spc="-15" dirty="0">
                <a:solidFill>
                  <a:schemeClr val="bg2">
                    <a:lumMod val="20000"/>
                    <a:lumOff val="80000"/>
                  </a:schemeClr>
                </a:solidFill>
                <a:cs typeface="Arial"/>
              </a:rPr>
              <a:t>Facebook, Twitter, </a:t>
            </a:r>
            <a:r>
              <a:rPr lang="de-DE" sz="1500" i="1" spc="-15" dirty="0" err="1">
                <a:solidFill>
                  <a:schemeClr val="bg2">
                    <a:lumMod val="20000"/>
                    <a:lumOff val="80000"/>
                  </a:schemeClr>
                </a:solidFill>
                <a:cs typeface="Arial"/>
              </a:rPr>
              <a:t>Youtube</a:t>
            </a:r>
            <a:r>
              <a:rPr lang="de-DE" sz="1500" i="1" spc="-15" dirty="0">
                <a:solidFill>
                  <a:schemeClr val="bg2">
                    <a:lumMod val="20000"/>
                    <a:lumOff val="80000"/>
                  </a:schemeClr>
                </a:solidFill>
                <a:cs typeface="Arial"/>
              </a:rPr>
              <a:t>, </a:t>
            </a:r>
            <a:r>
              <a:rPr lang="de-DE" sz="1500" i="1" spc="-15" dirty="0" err="1">
                <a:solidFill>
                  <a:schemeClr val="bg2">
                    <a:lumMod val="20000"/>
                    <a:lumOff val="80000"/>
                  </a:schemeClr>
                </a:solidFill>
                <a:cs typeface="Arial"/>
              </a:rPr>
              <a:t>TicToc</a:t>
            </a:r>
            <a:endParaRPr lang="de-DE" sz="1500" i="1" spc="-15" dirty="0">
              <a:solidFill>
                <a:schemeClr val="bg2">
                  <a:lumMod val="20000"/>
                  <a:lumOff val="80000"/>
                </a:schemeClr>
              </a:solidFill>
              <a:cs typeface="Arial"/>
            </a:endParaRPr>
          </a:p>
        </p:txBody>
      </p:sp>
      <p:sp>
        <p:nvSpPr>
          <p:cNvPr id="4" name="Foliennummernplatzhalter 3">
            <a:extLst>
              <a:ext uri="{FF2B5EF4-FFF2-40B4-BE49-F238E27FC236}">
                <a16:creationId xmlns:a16="http://schemas.microsoft.com/office/drawing/2014/main" id="{1330DBC9-EEFC-416D-BFAD-DB6D1A9E8CB2}"/>
              </a:ext>
            </a:extLst>
          </p:cNvPr>
          <p:cNvSpPr>
            <a:spLocks noGrp="1"/>
          </p:cNvSpPr>
          <p:nvPr>
            <p:ph type="sldNum" sz="quarter" idx="12"/>
          </p:nvPr>
        </p:nvSpPr>
        <p:spPr>
          <a:xfrm>
            <a:off x="11515338" y="6174902"/>
            <a:ext cx="357116" cy="365125"/>
          </a:xfrm>
        </p:spPr>
        <p:txBody>
          <a:bodyPr rtlCol="0"/>
          <a:lstStyle/>
          <a:p>
            <a:pPr algn="just" rtl="0"/>
            <a:fld id="{82EE24B5-652C-4DB5-B7C3-B5BBEC1280B1}" type="slidenum">
              <a:rPr lang="de-DE" smtClean="0"/>
              <a:pPr algn="just" rtl="0"/>
              <a:t>11</a:t>
            </a:fld>
            <a:endParaRPr lang="de-DE" dirty="0"/>
          </a:p>
        </p:txBody>
      </p:sp>
      <p:pic>
        <p:nvPicPr>
          <p:cNvPr id="16" name="Bildplatzhalter 15" descr="Gruppe von Personen">
            <a:extLst>
              <a:ext uri="{FF2B5EF4-FFF2-40B4-BE49-F238E27FC236}">
                <a16:creationId xmlns:a16="http://schemas.microsoft.com/office/drawing/2014/main" id="{48FA199D-A4E2-45BF-978A-675A900780A0}"/>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0" y="2781319"/>
            <a:ext cx="6024562" cy="2736709"/>
          </a:xfrm>
        </p:spPr>
      </p:pic>
      <p:sp>
        <p:nvSpPr>
          <p:cNvPr id="8" name="Textplatzhalter 7">
            <a:extLst>
              <a:ext uri="{FF2B5EF4-FFF2-40B4-BE49-F238E27FC236}">
                <a16:creationId xmlns:a16="http://schemas.microsoft.com/office/drawing/2014/main" id="{0D9263D0-7B10-45A1-AD9E-D040B170EFE2}"/>
              </a:ext>
            </a:extLst>
          </p:cNvPr>
          <p:cNvSpPr>
            <a:spLocks noGrp="1"/>
          </p:cNvSpPr>
          <p:nvPr>
            <p:ph type="body" sz="half" idx="23"/>
          </p:nvPr>
        </p:nvSpPr>
        <p:spPr>
          <a:xfrm>
            <a:off x="7046600" y="3002770"/>
            <a:ext cx="4422244" cy="1648628"/>
          </a:xfrm>
        </p:spPr>
        <p:txBody>
          <a:bodyPr rtlCol="0">
            <a:normAutofit fontScale="62500" lnSpcReduction="20000"/>
          </a:bodyPr>
          <a:lstStyle/>
          <a:p>
            <a:pPr rtl="0">
              <a:lnSpc>
                <a:spcPct val="130000"/>
              </a:lnSpc>
              <a:spcBef>
                <a:spcPts val="400"/>
              </a:spcBef>
            </a:pPr>
            <a:r>
              <a:rPr lang="de-DE" sz="3100" b="1" dirty="0">
                <a:solidFill>
                  <a:schemeClr val="bg1"/>
                </a:solidFill>
                <a:latin typeface="+mj-lt"/>
              </a:rPr>
              <a:t>Online </a:t>
            </a:r>
            <a:r>
              <a:rPr lang="de-DE" sz="3100" b="1" dirty="0" err="1">
                <a:solidFill>
                  <a:schemeClr val="bg1"/>
                </a:solidFill>
                <a:latin typeface="+mj-lt"/>
              </a:rPr>
              <a:t>Martktplätze</a:t>
            </a:r>
            <a:endParaRPr lang="de-DE" sz="3100" b="1" dirty="0">
              <a:solidFill>
                <a:schemeClr val="bg1"/>
              </a:solidFill>
              <a:latin typeface="+mj-lt"/>
            </a:endParaRPr>
          </a:p>
          <a:p>
            <a:pPr rtl="0">
              <a:lnSpc>
                <a:spcPct val="110000"/>
              </a:lnSpc>
              <a:spcBef>
                <a:spcPts val="400"/>
              </a:spcBef>
            </a:pPr>
            <a:r>
              <a:rPr lang="de-DE" sz="2200" i="1" spc="-15" dirty="0">
                <a:solidFill>
                  <a:schemeClr val="bg2">
                    <a:lumMod val="20000"/>
                    <a:lumOff val="80000"/>
                  </a:schemeClr>
                </a:solidFill>
                <a:cs typeface="Arial"/>
              </a:rPr>
              <a:t>Amazon Marktplatz</a:t>
            </a:r>
          </a:p>
          <a:p>
            <a:pPr rtl="0">
              <a:lnSpc>
                <a:spcPct val="110000"/>
              </a:lnSpc>
              <a:spcBef>
                <a:spcPts val="400"/>
              </a:spcBef>
            </a:pPr>
            <a:r>
              <a:rPr lang="de-DE" sz="2200" i="1" spc="-15" dirty="0">
                <a:solidFill>
                  <a:schemeClr val="bg2">
                    <a:lumMod val="20000"/>
                    <a:lumOff val="80000"/>
                  </a:schemeClr>
                </a:solidFill>
                <a:cs typeface="Arial"/>
              </a:rPr>
              <a:t>Steam</a:t>
            </a:r>
          </a:p>
          <a:p>
            <a:pPr rtl="0">
              <a:lnSpc>
                <a:spcPct val="110000"/>
              </a:lnSpc>
              <a:spcBef>
                <a:spcPts val="400"/>
              </a:spcBef>
            </a:pPr>
            <a:r>
              <a:rPr lang="de-DE" sz="2200" i="1" spc="-15" dirty="0">
                <a:solidFill>
                  <a:schemeClr val="bg2">
                    <a:lumMod val="20000"/>
                    <a:lumOff val="80000"/>
                  </a:schemeClr>
                </a:solidFill>
                <a:cs typeface="Arial"/>
              </a:rPr>
              <a:t>Ebay</a:t>
            </a:r>
          </a:p>
          <a:p>
            <a:pPr rtl="0">
              <a:lnSpc>
                <a:spcPct val="110000"/>
              </a:lnSpc>
              <a:spcBef>
                <a:spcPts val="400"/>
              </a:spcBef>
            </a:pPr>
            <a:r>
              <a:rPr lang="de-DE" sz="2200" i="1" spc="-15" dirty="0">
                <a:solidFill>
                  <a:schemeClr val="bg2">
                    <a:lumMod val="20000"/>
                    <a:lumOff val="80000"/>
                  </a:schemeClr>
                </a:solidFill>
                <a:cs typeface="Arial"/>
              </a:rPr>
              <a:t>Battle-Net</a:t>
            </a:r>
          </a:p>
          <a:p>
            <a:pPr rtl="0">
              <a:lnSpc>
                <a:spcPct val="110000"/>
              </a:lnSpc>
              <a:spcBef>
                <a:spcPts val="400"/>
              </a:spcBef>
            </a:pPr>
            <a:r>
              <a:rPr lang="de-DE" sz="2200" i="1" spc="-15" dirty="0">
                <a:solidFill>
                  <a:schemeClr val="bg2">
                    <a:lumMod val="20000"/>
                    <a:lumOff val="80000"/>
                  </a:schemeClr>
                </a:solidFill>
                <a:cs typeface="Arial"/>
              </a:rPr>
              <a:t>. </a:t>
            </a:r>
          </a:p>
        </p:txBody>
      </p:sp>
      <p:sp>
        <p:nvSpPr>
          <p:cNvPr id="10" name="Textplatzhalter 9">
            <a:extLst>
              <a:ext uri="{FF2B5EF4-FFF2-40B4-BE49-F238E27FC236}">
                <a16:creationId xmlns:a16="http://schemas.microsoft.com/office/drawing/2014/main" id="{9884D43A-F693-45B5-941E-26162517B9A6}"/>
              </a:ext>
            </a:extLst>
          </p:cNvPr>
          <p:cNvSpPr>
            <a:spLocks noGrp="1"/>
          </p:cNvSpPr>
          <p:nvPr>
            <p:ph type="body" sz="half" idx="25"/>
          </p:nvPr>
        </p:nvSpPr>
        <p:spPr>
          <a:xfrm>
            <a:off x="7046600" y="4627653"/>
            <a:ext cx="4505012" cy="1912373"/>
          </a:xfrm>
        </p:spPr>
        <p:txBody>
          <a:bodyPr rtlCol="0">
            <a:normAutofit/>
          </a:bodyPr>
          <a:lstStyle/>
          <a:p>
            <a:pPr rtl="0">
              <a:lnSpc>
                <a:spcPct val="110000"/>
              </a:lnSpc>
              <a:spcBef>
                <a:spcPts val="400"/>
              </a:spcBef>
            </a:pPr>
            <a:r>
              <a:rPr lang="de-DE" sz="2200" b="1" dirty="0">
                <a:solidFill>
                  <a:schemeClr val="bg1"/>
                </a:solidFill>
                <a:latin typeface="+mj-lt"/>
              </a:rPr>
              <a:t>Aktionen</a:t>
            </a:r>
          </a:p>
          <a:p>
            <a:pPr rtl="0">
              <a:spcBef>
                <a:spcPts val="400"/>
              </a:spcBef>
            </a:pPr>
            <a:r>
              <a:rPr lang="de-DE" sz="1500" i="1" spc="-15" dirty="0">
                <a:solidFill>
                  <a:schemeClr val="bg2">
                    <a:lumMod val="20000"/>
                    <a:lumOff val="80000"/>
                  </a:schemeClr>
                </a:solidFill>
                <a:cs typeface="Arial"/>
              </a:rPr>
              <a:t>Online-Wettbewerbe</a:t>
            </a:r>
          </a:p>
          <a:p>
            <a:pPr rtl="0">
              <a:spcBef>
                <a:spcPts val="400"/>
              </a:spcBef>
            </a:pPr>
            <a:r>
              <a:rPr lang="de-DE" sz="1500" i="1" spc="-15" dirty="0" err="1">
                <a:solidFill>
                  <a:schemeClr val="bg2">
                    <a:lumMod val="20000"/>
                    <a:lumOff val="80000"/>
                  </a:schemeClr>
                </a:solidFill>
                <a:cs typeface="Arial"/>
              </a:rPr>
              <a:t>Inluencer</a:t>
            </a:r>
            <a:r>
              <a:rPr lang="de-DE" sz="1500" i="1" spc="-15" dirty="0">
                <a:solidFill>
                  <a:schemeClr val="bg2">
                    <a:lumMod val="20000"/>
                    <a:lumOff val="80000"/>
                  </a:schemeClr>
                </a:solidFill>
                <a:cs typeface="Arial"/>
              </a:rPr>
              <a:t>-Marketing</a:t>
            </a:r>
          </a:p>
          <a:p>
            <a:pPr rtl="0">
              <a:spcBef>
                <a:spcPts val="400"/>
              </a:spcBef>
            </a:pPr>
            <a:r>
              <a:rPr lang="de-DE" sz="1500" i="1" spc="-15" dirty="0">
                <a:solidFill>
                  <a:schemeClr val="bg2">
                    <a:lumMod val="20000"/>
                    <a:lumOff val="80000"/>
                  </a:schemeClr>
                </a:solidFill>
                <a:cs typeface="Arial"/>
              </a:rPr>
              <a:t>Gezielte Werbung über </a:t>
            </a:r>
            <a:r>
              <a:rPr lang="de-DE" sz="1500" i="1" spc="-15" dirty="0" err="1">
                <a:solidFill>
                  <a:schemeClr val="bg2">
                    <a:lumMod val="20000"/>
                    <a:lumOff val="80000"/>
                  </a:schemeClr>
                </a:solidFill>
                <a:cs typeface="Arial"/>
              </a:rPr>
              <a:t>zB</a:t>
            </a:r>
            <a:r>
              <a:rPr lang="de-DE" sz="1500" i="1" spc="-15" dirty="0">
                <a:solidFill>
                  <a:schemeClr val="bg2">
                    <a:lumMod val="20000"/>
                    <a:lumOff val="80000"/>
                  </a:schemeClr>
                </a:solidFill>
                <a:cs typeface="Arial"/>
              </a:rPr>
              <a:t> Google AdWords </a:t>
            </a:r>
          </a:p>
        </p:txBody>
      </p:sp>
      <p:pic>
        <p:nvPicPr>
          <p:cNvPr id="11" name="Bildplatzhalter 14" descr="Häkchensymbol">
            <a:extLst>
              <a:ext uri="{FF2B5EF4-FFF2-40B4-BE49-F238E27FC236}">
                <a16:creationId xmlns:a16="http://schemas.microsoft.com/office/drawing/2014/main" id="{380A2BFD-1794-4338-8BAC-66A30B88D033}"/>
              </a:ext>
            </a:extLst>
          </p:cNvPr>
          <p:cNvPicPr>
            <a:picLocks noGrp="1" noChangeAspect="1"/>
          </p:cNvPicPr>
          <p:nvPr>
            <p:ph type="pic" sz="quarter" idx="19"/>
          </p:nvPr>
        </p:nvPicPr>
        <p:blipFill>
          <a:blip r:embed="rId4" cstate="hqprint">
            <a:extLst>
              <a:ext uri="{28A0092B-C50C-407E-A947-70E740481C1C}">
                <a14:useLocalDpi xmlns:a14="http://schemas.microsoft.com/office/drawing/2010/main" val="0"/>
              </a:ext>
            </a:extLst>
          </a:blip>
          <a:srcRect/>
          <a:stretch>
            <a:fillRect/>
          </a:stretch>
        </p:blipFill>
        <p:spPr>
          <a:xfrm>
            <a:off x="6481239" y="1713834"/>
            <a:ext cx="576000" cy="576000"/>
          </a:xfrm>
        </p:spPr>
      </p:pic>
      <p:pic>
        <p:nvPicPr>
          <p:cNvPr id="12" name="Bildplatzhalter 16" descr="Häkchensymbol">
            <a:extLst>
              <a:ext uri="{FF2B5EF4-FFF2-40B4-BE49-F238E27FC236}">
                <a16:creationId xmlns:a16="http://schemas.microsoft.com/office/drawing/2014/main" id="{AC1F4E71-E6F8-490B-A9E9-61DC2025EBEE}"/>
              </a:ext>
            </a:extLst>
          </p:cNvPr>
          <p:cNvPicPr>
            <a:picLocks noGrp="1" noChangeAspect="1"/>
          </p:cNvPicPr>
          <p:nvPr>
            <p:ph type="pic" sz="quarter" idx="22"/>
          </p:nvPr>
        </p:nvPicPr>
        <p:blipFill>
          <a:blip r:embed="rId4" cstate="hqprint">
            <a:extLst>
              <a:ext uri="{28A0092B-C50C-407E-A947-70E740481C1C}">
                <a14:useLocalDpi xmlns:a14="http://schemas.microsoft.com/office/drawing/2010/main" val="0"/>
              </a:ext>
            </a:extLst>
          </a:blip>
          <a:srcRect/>
          <a:stretch>
            <a:fillRect/>
          </a:stretch>
        </p:blipFill>
        <p:spPr>
          <a:xfrm>
            <a:off x="6481239" y="2948224"/>
            <a:ext cx="576000" cy="576001"/>
          </a:xfrm>
        </p:spPr>
      </p:pic>
      <p:pic>
        <p:nvPicPr>
          <p:cNvPr id="13" name="Bildplatzhalter 18" descr="Häkchensymbol">
            <a:extLst>
              <a:ext uri="{FF2B5EF4-FFF2-40B4-BE49-F238E27FC236}">
                <a16:creationId xmlns:a16="http://schemas.microsoft.com/office/drawing/2014/main" id="{138322BF-F85B-4C19-9968-C0582151091B}"/>
              </a:ext>
            </a:extLst>
          </p:cNvPr>
          <p:cNvPicPr>
            <a:picLocks noGrp="1" noChangeAspect="1"/>
          </p:cNvPicPr>
          <p:nvPr>
            <p:ph type="pic" sz="quarter" idx="24"/>
          </p:nvPr>
        </p:nvPicPr>
        <p:blipFill>
          <a:blip r:embed="rId4" cstate="hqprint">
            <a:extLst>
              <a:ext uri="{28A0092B-C50C-407E-A947-70E740481C1C}">
                <a14:useLocalDpi xmlns:a14="http://schemas.microsoft.com/office/drawing/2010/main" val="0"/>
              </a:ext>
            </a:extLst>
          </a:blip>
          <a:srcRect/>
          <a:stretch>
            <a:fillRect/>
          </a:stretch>
        </p:blipFill>
        <p:spPr>
          <a:xfrm>
            <a:off x="6481239" y="4558201"/>
            <a:ext cx="576000" cy="576001"/>
          </a:xfrm>
        </p:spPr>
      </p:pic>
      <p:sp>
        <p:nvSpPr>
          <p:cNvPr id="14" name="Objekt 13" descr="Beiges Rechteck">
            <a:extLst>
              <a:ext uri="{FF2B5EF4-FFF2-40B4-BE49-F238E27FC236}">
                <a16:creationId xmlns:a16="http://schemas.microsoft.com/office/drawing/2014/main" id="{FEBB8673-0A72-4C5C-8239-7EF600504010}"/>
              </a:ext>
            </a:extLst>
          </p:cNvPr>
          <p:cNvSpPr/>
          <p:nvPr/>
        </p:nvSpPr>
        <p:spPr>
          <a:xfrm>
            <a:off x="915657" y="1732553"/>
            <a:ext cx="3672000" cy="0"/>
          </a:xfrm>
          <a:custGeom>
            <a:avLst/>
            <a:gdLst/>
            <a:ahLst/>
            <a:cxnLst/>
            <a:rect l="l" t="t" r="r" b="b"/>
            <a:pathLst>
              <a:path w="2694304">
                <a:moveTo>
                  <a:pt x="0" y="0"/>
                </a:moveTo>
                <a:lnTo>
                  <a:pt x="2694127" y="0"/>
                </a:lnTo>
              </a:path>
            </a:pathLst>
          </a:custGeom>
          <a:ln w="54863">
            <a:solidFill>
              <a:schemeClr val="accent1"/>
            </a:solidFill>
          </a:ln>
        </p:spPr>
        <p:txBody>
          <a:bodyPr wrap="square" lIns="0" tIns="0" rIns="0" bIns="0" rtlCol="0"/>
          <a:lstStyle/>
          <a:p>
            <a:pPr rtl="0"/>
            <a:endParaRPr lang="de-DE" dirty="0"/>
          </a:p>
        </p:txBody>
      </p:sp>
    </p:spTree>
    <p:extLst>
      <p:ext uri="{BB962C8B-B14F-4D97-AF65-F5344CB8AC3E}">
        <p14:creationId xmlns:p14="http://schemas.microsoft.com/office/powerpoint/2010/main" val="2096756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nhaltsplatzhalter 13" descr="Benutzer sehen sich das Dokument an">
            <a:extLst>
              <a:ext uri="{FF2B5EF4-FFF2-40B4-BE49-F238E27FC236}">
                <a16:creationId xmlns:a16="http://schemas.microsoft.com/office/drawing/2014/main" id="{3473867A-FBFD-45C7-BD5B-FDE711A8EC8C}"/>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Objekt 3" descr="Blaues Rechteck">
            <a:extLst>
              <a:ext uri="{FF2B5EF4-FFF2-40B4-BE49-F238E27FC236}">
                <a16:creationId xmlns:a16="http://schemas.microsoft.com/office/drawing/2014/main" id="{33BB357B-B238-4C43-8242-F33D9E1D4905}"/>
              </a:ext>
            </a:extLst>
          </p:cNvPr>
          <p:cNvSpPr/>
          <p:nvPr/>
        </p:nvSpPr>
        <p:spPr>
          <a:xfrm>
            <a:off x="1200" y="0"/>
            <a:ext cx="121896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pPr rtl="0"/>
            <a:endParaRPr lang="de-DE" dirty="0"/>
          </a:p>
        </p:txBody>
      </p:sp>
      <p:sp>
        <p:nvSpPr>
          <p:cNvPr id="7" name="Ellipse 6" descr="Beige Ellipse">
            <a:extLst>
              <a:ext uri="{FF2B5EF4-FFF2-40B4-BE49-F238E27FC236}">
                <a16:creationId xmlns:a16="http://schemas.microsoft.com/office/drawing/2014/main" id="{5E8475D7-5EB4-4E70-AD4D-D32B1FB40E6E}"/>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dirty="0"/>
          </a:p>
        </p:txBody>
      </p:sp>
      <p:sp>
        <p:nvSpPr>
          <p:cNvPr id="29" name="Ellipse 28" descr="Weißer Kreis">
            <a:extLst>
              <a:ext uri="{FF2B5EF4-FFF2-40B4-BE49-F238E27FC236}">
                <a16:creationId xmlns:a16="http://schemas.microsoft.com/office/drawing/2014/main" id="{103ABA59-6ED8-4FA4-A25B-9B8C475CCBCF}"/>
              </a:ext>
            </a:extLst>
          </p:cNvPr>
          <p:cNvSpPr/>
          <p:nvPr/>
        </p:nvSpPr>
        <p:spPr>
          <a:xfrm>
            <a:off x="3665866" y="1611824"/>
            <a:ext cx="4494508" cy="44945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dirty="0"/>
          </a:p>
        </p:txBody>
      </p:sp>
      <p:sp>
        <p:nvSpPr>
          <p:cNvPr id="19" name="Titel 18">
            <a:extLst>
              <a:ext uri="{FF2B5EF4-FFF2-40B4-BE49-F238E27FC236}">
                <a16:creationId xmlns:a16="http://schemas.microsoft.com/office/drawing/2014/main" id="{592443CF-1BB0-4648-AEBA-9AFB75D72A99}"/>
              </a:ext>
            </a:extLst>
          </p:cNvPr>
          <p:cNvSpPr>
            <a:spLocks noGrp="1"/>
          </p:cNvSpPr>
          <p:nvPr>
            <p:ph type="title"/>
          </p:nvPr>
        </p:nvSpPr>
        <p:spPr/>
        <p:txBody>
          <a:bodyPr rtlCol="0"/>
          <a:lstStyle/>
          <a:p>
            <a:pPr rtl="0"/>
            <a:r>
              <a:rPr lang="de-DE" dirty="0">
                <a:solidFill>
                  <a:schemeClr val="bg1"/>
                </a:solidFill>
              </a:rPr>
              <a:t>ERFORDERLICHE FINANZIERUNG</a:t>
            </a:r>
            <a:endParaRPr lang="de-DE" dirty="0"/>
          </a:p>
        </p:txBody>
      </p:sp>
      <p:sp>
        <p:nvSpPr>
          <p:cNvPr id="3" name="Foliennummernplatzhalter 2">
            <a:extLst>
              <a:ext uri="{FF2B5EF4-FFF2-40B4-BE49-F238E27FC236}">
                <a16:creationId xmlns:a16="http://schemas.microsoft.com/office/drawing/2014/main" id="{1F16D174-C1FB-4494-B78F-EFF7C645AE67}"/>
              </a:ext>
            </a:extLst>
          </p:cNvPr>
          <p:cNvSpPr>
            <a:spLocks noGrp="1"/>
          </p:cNvSpPr>
          <p:nvPr>
            <p:ph type="sldNum" sz="quarter" idx="12"/>
          </p:nvPr>
        </p:nvSpPr>
        <p:spPr>
          <a:xfrm>
            <a:off x="11484886" y="6174902"/>
            <a:ext cx="357116" cy="365125"/>
          </a:xfrm>
        </p:spPr>
        <p:txBody>
          <a:bodyPr rtlCol="0"/>
          <a:lstStyle/>
          <a:p>
            <a:pPr rtl="0"/>
            <a:fld id="{82EE24B5-652C-4DB5-B7C3-B5BBEC1280B1}" type="slidenum">
              <a:rPr lang="de-DE" smtClean="0"/>
              <a:t>12</a:t>
            </a:fld>
            <a:endParaRPr lang="de-DE" dirty="0"/>
          </a:p>
        </p:txBody>
      </p:sp>
      <p:sp>
        <p:nvSpPr>
          <p:cNvPr id="9" name="Objekt 5" descr="Beiges Rechteck">
            <a:extLst>
              <a:ext uri="{FF2B5EF4-FFF2-40B4-BE49-F238E27FC236}">
                <a16:creationId xmlns:a16="http://schemas.microsoft.com/office/drawing/2014/main" id="{3C19A568-7E73-443A-A183-2C3EDA0087DF}"/>
              </a:ext>
            </a:extLst>
          </p:cNvPr>
          <p:cNvSpPr/>
          <p:nvPr/>
        </p:nvSpPr>
        <p:spPr>
          <a:xfrm>
            <a:off x="958669" y="1325792"/>
            <a:ext cx="6948000" cy="0"/>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pPr rtl="0"/>
            <a:endParaRPr lang="de-DE" dirty="0"/>
          </a:p>
        </p:txBody>
      </p:sp>
      <p:graphicFrame>
        <p:nvGraphicFramePr>
          <p:cNvPr id="20" name="Inhaltsplatzhalter 24" descr="Diagramm">
            <a:extLst>
              <a:ext uri="{FF2B5EF4-FFF2-40B4-BE49-F238E27FC236}">
                <a16:creationId xmlns:a16="http://schemas.microsoft.com/office/drawing/2014/main" id="{ADF6246A-0EC1-4DCB-9145-E3BF493B455E}"/>
              </a:ext>
            </a:extLst>
          </p:cNvPr>
          <p:cNvGraphicFramePr>
            <a:graphicFrameLocks/>
          </p:cNvGraphicFramePr>
          <p:nvPr>
            <p:extLst>
              <p:ext uri="{D42A27DB-BD31-4B8C-83A1-F6EECF244321}">
                <p14:modId xmlns:p14="http://schemas.microsoft.com/office/powerpoint/2010/main" val="134746841"/>
              </p:ext>
            </p:extLst>
          </p:nvPr>
        </p:nvGraphicFramePr>
        <p:xfrm>
          <a:off x="2337277" y="1699285"/>
          <a:ext cx="7151687" cy="4319587"/>
        </p:xfrm>
        <a:graphic>
          <a:graphicData uri="http://schemas.openxmlformats.org/drawingml/2006/chart">
            <c:chart xmlns:c="http://schemas.openxmlformats.org/drawingml/2006/chart" xmlns:r="http://schemas.openxmlformats.org/officeDocument/2006/relationships" r:id="rId4"/>
          </a:graphicData>
        </a:graphic>
      </p:graphicFrame>
      <p:sp>
        <p:nvSpPr>
          <p:cNvPr id="21" name="Objekt 7">
            <a:extLst>
              <a:ext uri="{FF2B5EF4-FFF2-40B4-BE49-F238E27FC236}">
                <a16:creationId xmlns:a16="http://schemas.microsoft.com/office/drawing/2014/main" id="{7B7E030C-3F6F-4826-AEC5-FCEC515A0796}"/>
              </a:ext>
            </a:extLst>
          </p:cNvPr>
          <p:cNvSpPr txBox="1"/>
          <p:nvPr/>
        </p:nvSpPr>
        <p:spPr>
          <a:xfrm>
            <a:off x="8750984" y="2469616"/>
            <a:ext cx="2553268" cy="682238"/>
          </a:xfrm>
          <a:prstGeom prst="rect">
            <a:avLst/>
          </a:prstGeom>
        </p:spPr>
        <p:txBody>
          <a:bodyPr vert="horz" wrap="square" lIns="0" tIns="43180" rIns="0" bIns="0" rtlCol="0">
            <a:spAutoFit/>
          </a:bodyPr>
          <a:lstStyle/>
          <a:p>
            <a:pPr marL="12700" algn="r" rtl="0">
              <a:spcBef>
                <a:spcPts val="340"/>
              </a:spcBef>
            </a:pPr>
            <a:r>
              <a:rPr lang="de-DE" sz="1400" i="1" spc="15" dirty="0">
                <a:solidFill>
                  <a:schemeClr val="bg2"/>
                </a:solidFill>
                <a:cs typeface="Arial"/>
              </a:rPr>
              <a:t>ANLEIHEN-INVESTITION</a:t>
            </a:r>
          </a:p>
          <a:p>
            <a:pPr marL="12700" algn="r" rtl="0">
              <a:spcBef>
                <a:spcPts val="340"/>
              </a:spcBef>
            </a:pPr>
            <a:r>
              <a:rPr lang="de-DE" sz="2500" b="1" dirty="0">
                <a:solidFill>
                  <a:schemeClr val="bg1"/>
                </a:solidFill>
                <a:latin typeface="+mj-lt"/>
              </a:rPr>
              <a:t>100.000 € – 39 %</a:t>
            </a:r>
          </a:p>
        </p:txBody>
      </p:sp>
      <p:sp>
        <p:nvSpPr>
          <p:cNvPr id="22" name="Objekt 8">
            <a:extLst>
              <a:ext uri="{FF2B5EF4-FFF2-40B4-BE49-F238E27FC236}">
                <a16:creationId xmlns:a16="http://schemas.microsoft.com/office/drawing/2014/main" id="{C2065C42-E359-4176-85AC-B337EC4D788C}"/>
              </a:ext>
            </a:extLst>
          </p:cNvPr>
          <p:cNvSpPr txBox="1"/>
          <p:nvPr/>
        </p:nvSpPr>
        <p:spPr>
          <a:xfrm>
            <a:off x="863588" y="4946920"/>
            <a:ext cx="2303011" cy="695062"/>
          </a:xfrm>
          <a:prstGeom prst="rect">
            <a:avLst/>
          </a:prstGeom>
        </p:spPr>
        <p:txBody>
          <a:bodyPr vert="horz" wrap="square" lIns="0" tIns="43180" rIns="0" bIns="0" rtlCol="0">
            <a:spAutoFit/>
          </a:bodyPr>
          <a:lstStyle/>
          <a:p>
            <a:pPr marL="12700" rtl="0">
              <a:spcBef>
                <a:spcPts val="340"/>
              </a:spcBef>
            </a:pPr>
            <a:r>
              <a:rPr lang="de-DE" sz="1400" i="1" spc="15" dirty="0">
                <a:solidFill>
                  <a:schemeClr val="bg2"/>
                </a:solidFill>
                <a:cs typeface="Arial"/>
              </a:rPr>
              <a:t>BANK </a:t>
            </a:r>
          </a:p>
          <a:p>
            <a:pPr marL="12700" rtl="0">
              <a:lnSpc>
                <a:spcPct val="100000"/>
              </a:lnSpc>
              <a:spcBef>
                <a:spcPts val="425"/>
              </a:spcBef>
            </a:pPr>
            <a:r>
              <a:rPr lang="de-DE" sz="2500" b="1" dirty="0">
                <a:solidFill>
                  <a:schemeClr val="bg1"/>
                </a:solidFill>
                <a:latin typeface="+mj-lt"/>
              </a:rPr>
              <a:t>50.000 € – 20 %</a:t>
            </a:r>
          </a:p>
        </p:txBody>
      </p:sp>
      <p:sp>
        <p:nvSpPr>
          <p:cNvPr id="23" name="Objekt 9">
            <a:extLst>
              <a:ext uri="{FF2B5EF4-FFF2-40B4-BE49-F238E27FC236}">
                <a16:creationId xmlns:a16="http://schemas.microsoft.com/office/drawing/2014/main" id="{DDB21112-A270-432B-831F-754FDCDD78AF}"/>
              </a:ext>
            </a:extLst>
          </p:cNvPr>
          <p:cNvSpPr txBox="1"/>
          <p:nvPr/>
        </p:nvSpPr>
        <p:spPr>
          <a:xfrm>
            <a:off x="8794215" y="4946920"/>
            <a:ext cx="2585142" cy="704850"/>
          </a:xfrm>
          <a:prstGeom prst="rect">
            <a:avLst/>
          </a:prstGeom>
        </p:spPr>
        <p:txBody>
          <a:bodyPr vert="horz" wrap="square" lIns="0" tIns="43180" rIns="0" bIns="0" rtlCol="0">
            <a:spAutoFit/>
          </a:bodyPr>
          <a:lstStyle/>
          <a:p>
            <a:pPr marL="12700" algn="r" rtl="0">
              <a:spcBef>
                <a:spcPts val="340"/>
              </a:spcBef>
            </a:pPr>
            <a:r>
              <a:rPr lang="de-DE" sz="1400" i="1" spc="15" dirty="0">
                <a:solidFill>
                  <a:schemeClr val="bg2"/>
                </a:solidFill>
                <a:cs typeface="Arial"/>
              </a:rPr>
              <a:t>EIGENKAPITAL</a:t>
            </a:r>
          </a:p>
          <a:p>
            <a:pPr marL="12700" algn="r" rtl="0">
              <a:lnSpc>
                <a:spcPct val="100000"/>
              </a:lnSpc>
              <a:spcBef>
                <a:spcPts val="340"/>
              </a:spcBef>
            </a:pPr>
            <a:r>
              <a:rPr lang="de-DE" sz="2500" b="1" dirty="0">
                <a:solidFill>
                  <a:schemeClr val="bg1"/>
                </a:solidFill>
                <a:latin typeface="+mj-lt"/>
              </a:rPr>
              <a:t>50.000 € – 20 %</a:t>
            </a:r>
          </a:p>
        </p:txBody>
      </p:sp>
      <p:sp>
        <p:nvSpPr>
          <p:cNvPr id="24" name="Objekt 7">
            <a:extLst>
              <a:ext uri="{FF2B5EF4-FFF2-40B4-BE49-F238E27FC236}">
                <a16:creationId xmlns:a16="http://schemas.microsoft.com/office/drawing/2014/main" id="{744CC3A9-45E2-428E-ADA6-C50C9327E9C9}"/>
              </a:ext>
            </a:extLst>
          </p:cNvPr>
          <p:cNvSpPr txBox="1"/>
          <p:nvPr/>
        </p:nvSpPr>
        <p:spPr>
          <a:xfrm>
            <a:off x="863589" y="2469616"/>
            <a:ext cx="2467642" cy="682238"/>
          </a:xfrm>
          <a:prstGeom prst="rect">
            <a:avLst/>
          </a:prstGeom>
        </p:spPr>
        <p:txBody>
          <a:bodyPr vert="horz" wrap="square" lIns="0" tIns="43180" rIns="0" bIns="0" rtlCol="0">
            <a:spAutoFit/>
          </a:bodyPr>
          <a:lstStyle/>
          <a:p>
            <a:pPr marL="12700" rtl="0">
              <a:spcBef>
                <a:spcPts val="340"/>
              </a:spcBef>
            </a:pPr>
            <a:r>
              <a:rPr lang="de-DE" sz="1400" i="1" spc="15" dirty="0">
                <a:solidFill>
                  <a:schemeClr val="bg2"/>
                </a:solidFill>
                <a:cs typeface="Arial"/>
              </a:rPr>
              <a:t>ANDERE INVESTITIONEN</a:t>
            </a:r>
          </a:p>
          <a:p>
            <a:pPr marL="12700" rtl="0">
              <a:lnSpc>
                <a:spcPct val="100000"/>
              </a:lnSpc>
              <a:spcBef>
                <a:spcPts val="340"/>
              </a:spcBef>
            </a:pPr>
            <a:r>
              <a:rPr lang="de-DE" sz="2500" b="1" dirty="0">
                <a:solidFill>
                  <a:schemeClr val="bg1"/>
                </a:solidFill>
                <a:latin typeface="+mj-lt"/>
                <a:cs typeface="Avenir Black"/>
              </a:rPr>
              <a:t>55.000 € – 21 %</a:t>
            </a:r>
            <a:endParaRPr lang="de-DE" sz="2500" dirty="0">
              <a:solidFill>
                <a:schemeClr val="bg1"/>
              </a:solidFill>
              <a:latin typeface="+mj-lt"/>
              <a:cs typeface="Avenir Black"/>
            </a:endParaRPr>
          </a:p>
        </p:txBody>
      </p:sp>
      <p:cxnSp>
        <p:nvCxnSpPr>
          <p:cNvPr id="25" name="Gerader Verbinder 24" descr="Weiße Linie">
            <a:extLst>
              <a:ext uri="{FF2B5EF4-FFF2-40B4-BE49-F238E27FC236}">
                <a16:creationId xmlns:a16="http://schemas.microsoft.com/office/drawing/2014/main" id="{607CF451-781C-4491-A864-E8EEECD3491A}"/>
              </a:ext>
            </a:extLst>
          </p:cNvPr>
          <p:cNvCxnSpPr/>
          <p:nvPr/>
        </p:nvCxnSpPr>
        <p:spPr>
          <a:xfrm>
            <a:off x="3323492" y="2944678"/>
            <a:ext cx="7233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Gerader Verbinder 25" descr="Weiße Linie">
            <a:extLst>
              <a:ext uri="{FF2B5EF4-FFF2-40B4-BE49-F238E27FC236}">
                <a16:creationId xmlns:a16="http://schemas.microsoft.com/office/drawing/2014/main" id="{A2249A06-D37D-4511-AD35-60520458B7E1}"/>
              </a:ext>
            </a:extLst>
          </p:cNvPr>
          <p:cNvCxnSpPr>
            <a:cxnSpLocks/>
          </p:cNvCxnSpPr>
          <p:nvPr/>
        </p:nvCxnSpPr>
        <p:spPr>
          <a:xfrm>
            <a:off x="3323492" y="5406326"/>
            <a:ext cx="11193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Gerader Verbinder 26" descr="Weiße Linie">
            <a:extLst>
              <a:ext uri="{FF2B5EF4-FFF2-40B4-BE49-F238E27FC236}">
                <a16:creationId xmlns:a16="http://schemas.microsoft.com/office/drawing/2014/main" id="{C1314840-B284-4988-81B2-CB4ABB86560A}"/>
              </a:ext>
            </a:extLst>
          </p:cNvPr>
          <p:cNvCxnSpPr>
            <a:cxnSpLocks/>
          </p:cNvCxnSpPr>
          <p:nvPr/>
        </p:nvCxnSpPr>
        <p:spPr>
          <a:xfrm>
            <a:off x="7778984" y="2944678"/>
            <a:ext cx="89023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Gerader Verbinder 27" descr="Weiße Linie">
            <a:extLst>
              <a:ext uri="{FF2B5EF4-FFF2-40B4-BE49-F238E27FC236}">
                <a16:creationId xmlns:a16="http://schemas.microsoft.com/office/drawing/2014/main" id="{34523086-F02B-40E2-8276-9455FC9EDA4F}"/>
              </a:ext>
            </a:extLst>
          </p:cNvPr>
          <p:cNvCxnSpPr>
            <a:cxnSpLocks/>
          </p:cNvCxnSpPr>
          <p:nvPr/>
        </p:nvCxnSpPr>
        <p:spPr>
          <a:xfrm>
            <a:off x="7426788" y="5406326"/>
            <a:ext cx="132419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2811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nhaltsplatzhalter 6" descr="Mädchen mit Dokumenten">
            <a:extLst>
              <a:ext uri="{FF2B5EF4-FFF2-40B4-BE49-F238E27FC236}">
                <a16:creationId xmlns:a16="http://schemas.microsoft.com/office/drawing/2014/main" id="{BD5BAEF8-04EE-4148-AB9D-25427A926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1" y="675"/>
            <a:ext cx="12189600" cy="6856650"/>
          </a:xfrm>
          <a:prstGeom prst="rect">
            <a:avLst/>
          </a:prstGeom>
        </p:spPr>
      </p:pic>
      <p:sp>
        <p:nvSpPr>
          <p:cNvPr id="5" name="Inhaltsplatzhalter 4">
            <a:extLst>
              <a:ext uri="{FF2B5EF4-FFF2-40B4-BE49-F238E27FC236}">
                <a16:creationId xmlns:a16="http://schemas.microsoft.com/office/drawing/2014/main" id="{D5537408-2125-4CE5-92A7-F7E0FCBA31D0}"/>
              </a:ext>
            </a:extLst>
          </p:cNvPr>
          <p:cNvSpPr txBox="1">
            <a:spLocks/>
          </p:cNvSpPr>
          <p:nvPr/>
        </p:nvSpPr>
        <p:spPr>
          <a:xfrm>
            <a:off x="-1" y="1341439"/>
            <a:ext cx="6348413" cy="4140200"/>
          </a:xfrm>
          <a:prstGeom prst="rect">
            <a:avLst/>
          </a:prstGeom>
          <a:solidFill>
            <a:schemeClr val="accent2"/>
          </a:solidFill>
        </p:spPr>
        <p:txBody>
          <a:bodyPr lIns="1548000" tIns="216000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rtl="0">
              <a:spcBef>
                <a:spcPts val="1100"/>
              </a:spcBef>
              <a:buFont typeface="Arial" panose="020B0604020202020204" pitchFamily="34" charset="0"/>
              <a:buNone/>
            </a:pPr>
            <a:r>
              <a:rPr lang="de-DE" sz="2500" b="1" i="1" spc="60" dirty="0">
                <a:solidFill>
                  <a:schemeClr val="bg2">
                    <a:lumMod val="20000"/>
                    <a:lumOff val="80000"/>
                    <a:alpha val="75000"/>
                  </a:schemeClr>
                </a:solidFill>
                <a:cs typeface="Arial"/>
              </a:rPr>
              <a:t>Marco Bock</a:t>
            </a:r>
            <a:endParaRPr lang="de-DE" sz="2500" b="1" i="1" dirty="0">
              <a:solidFill>
                <a:schemeClr val="bg2">
                  <a:lumMod val="20000"/>
                  <a:lumOff val="80000"/>
                  <a:alpha val="75000"/>
                </a:schemeClr>
              </a:solidFill>
              <a:cs typeface="Arial"/>
            </a:endParaRPr>
          </a:p>
          <a:p>
            <a:pPr marL="0" marR="5080" indent="0" rtl="0">
              <a:buFont typeface="Arial" panose="020B0604020202020204" pitchFamily="34" charset="0"/>
              <a:buNone/>
            </a:pPr>
            <a:r>
              <a:rPr lang="de-DE" sz="2500" b="1" i="1" spc="70" dirty="0">
                <a:solidFill>
                  <a:schemeClr val="bg2">
                    <a:lumMod val="20000"/>
                    <a:lumOff val="80000"/>
                    <a:alpha val="75000"/>
                  </a:schemeClr>
                </a:solidFill>
                <a:cs typeface="Arial"/>
              </a:rPr>
              <a:t>marco.bock@r42.com</a:t>
            </a:r>
          </a:p>
          <a:p>
            <a:pPr marL="0" marR="5080" indent="0" rtl="0">
              <a:buFont typeface="Arial" panose="020B0604020202020204" pitchFamily="34" charset="0"/>
              <a:buNone/>
            </a:pPr>
            <a:r>
              <a:rPr lang="de-DE" sz="2500" b="1" i="1" spc="45" dirty="0">
                <a:solidFill>
                  <a:schemeClr val="bg2">
                    <a:lumMod val="20000"/>
                    <a:lumOff val="80000"/>
                    <a:alpha val="75000"/>
                  </a:schemeClr>
                </a:solidFill>
                <a:cs typeface="Arial"/>
              </a:rPr>
              <a:t>678-555-0100</a:t>
            </a:r>
            <a:endParaRPr lang="de-DE" sz="2500" b="1" i="1" dirty="0">
              <a:solidFill>
                <a:schemeClr val="bg2">
                  <a:lumMod val="20000"/>
                  <a:lumOff val="80000"/>
                  <a:alpha val="75000"/>
                </a:schemeClr>
              </a:solidFill>
              <a:cs typeface="Arial"/>
            </a:endParaRPr>
          </a:p>
          <a:p>
            <a:pPr marL="0" indent="0" rtl="0">
              <a:lnSpc>
                <a:spcPct val="125000"/>
              </a:lnSpc>
              <a:buFont typeface="Arial" panose="020B0604020202020204" pitchFamily="34" charset="0"/>
              <a:buNone/>
            </a:pPr>
            <a:endParaRPr lang="de-DE" sz="2500" b="1" dirty="0">
              <a:solidFill>
                <a:schemeClr val="bg2">
                  <a:alpha val="50000"/>
                </a:schemeClr>
              </a:solidFill>
            </a:endParaRPr>
          </a:p>
        </p:txBody>
      </p:sp>
      <p:sp>
        <p:nvSpPr>
          <p:cNvPr id="6" name="Objekt 6" descr="Beiges Rechteck">
            <a:extLst>
              <a:ext uri="{FF2B5EF4-FFF2-40B4-BE49-F238E27FC236}">
                <a16:creationId xmlns:a16="http://schemas.microsoft.com/office/drawing/2014/main" id="{B0C70F64-F3E5-413B-AF4F-E15CE944B761}"/>
              </a:ext>
            </a:extLst>
          </p:cNvPr>
          <p:cNvSpPr/>
          <p:nvPr/>
        </p:nvSpPr>
        <p:spPr>
          <a:xfrm>
            <a:off x="931203" y="2894901"/>
            <a:ext cx="4176000" cy="0"/>
          </a:xfrm>
          <a:custGeom>
            <a:avLst/>
            <a:gdLst/>
            <a:ahLst/>
            <a:cxnLst/>
            <a:rect l="l" t="t" r="r" b="b"/>
            <a:pathLst>
              <a:path w="4206240">
                <a:moveTo>
                  <a:pt x="0" y="0"/>
                </a:moveTo>
                <a:lnTo>
                  <a:pt x="4206240" y="0"/>
                </a:lnTo>
              </a:path>
            </a:pathLst>
          </a:custGeom>
          <a:ln w="54863">
            <a:solidFill>
              <a:schemeClr val="accent1"/>
            </a:solidFill>
          </a:ln>
        </p:spPr>
        <p:txBody>
          <a:bodyPr wrap="square" lIns="0" tIns="0" rIns="0" bIns="0" rtlCol="0"/>
          <a:lstStyle/>
          <a:p>
            <a:pPr rtl="0"/>
            <a:endParaRPr lang="de-DE" dirty="0"/>
          </a:p>
        </p:txBody>
      </p:sp>
      <p:pic>
        <p:nvPicPr>
          <p:cNvPr id="8" name="Grafik 7" descr="Personen-Symbol">
            <a:extLst>
              <a:ext uri="{FF2B5EF4-FFF2-40B4-BE49-F238E27FC236}">
                <a16:creationId xmlns:a16="http://schemas.microsoft.com/office/drawing/2014/main" id="{AC7339AD-1A2B-4702-8C29-5CFB6D1BBB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35237" y="3470503"/>
            <a:ext cx="342900" cy="352425"/>
          </a:xfrm>
          <a:prstGeom prst="rect">
            <a:avLst/>
          </a:prstGeom>
        </p:spPr>
      </p:pic>
      <p:pic>
        <p:nvPicPr>
          <p:cNvPr id="9" name="Grafik 8" descr="E-Mail-Symbol">
            <a:extLst>
              <a:ext uri="{FF2B5EF4-FFF2-40B4-BE49-F238E27FC236}">
                <a16:creationId xmlns:a16="http://schemas.microsoft.com/office/drawing/2014/main" id="{DE19364B-D5B6-43E8-B6E4-DC0094FA3CD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35237" y="3965704"/>
            <a:ext cx="342900" cy="342900"/>
          </a:xfrm>
          <a:prstGeom prst="rect">
            <a:avLst/>
          </a:prstGeom>
        </p:spPr>
      </p:pic>
      <p:pic>
        <p:nvPicPr>
          <p:cNvPr id="10" name="Grafik 9" descr="Telefonsymbol">
            <a:extLst>
              <a:ext uri="{FF2B5EF4-FFF2-40B4-BE49-F238E27FC236}">
                <a16:creationId xmlns:a16="http://schemas.microsoft.com/office/drawing/2014/main" id="{7821267F-71E4-4DA4-8BC7-EB091622077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35237" y="4451380"/>
            <a:ext cx="342900" cy="342900"/>
          </a:xfrm>
          <a:prstGeom prst="rect">
            <a:avLst/>
          </a:prstGeom>
        </p:spPr>
      </p:pic>
      <p:sp>
        <p:nvSpPr>
          <p:cNvPr id="2" name="Titel 1">
            <a:extLst>
              <a:ext uri="{FF2B5EF4-FFF2-40B4-BE49-F238E27FC236}">
                <a16:creationId xmlns:a16="http://schemas.microsoft.com/office/drawing/2014/main" id="{1BD43A5E-77DF-44FD-800D-158434A3ABC6}"/>
              </a:ext>
            </a:extLst>
          </p:cNvPr>
          <p:cNvSpPr>
            <a:spLocks noGrp="1"/>
          </p:cNvSpPr>
          <p:nvPr>
            <p:ph type="title"/>
          </p:nvPr>
        </p:nvSpPr>
        <p:spPr>
          <a:xfrm>
            <a:off x="838200" y="1701559"/>
            <a:ext cx="4859215" cy="1325563"/>
          </a:xfrm>
        </p:spPr>
        <p:txBody>
          <a:bodyPr rtlCol="0">
            <a:normAutofit fontScale="90000"/>
          </a:bodyPr>
          <a:lstStyle/>
          <a:p>
            <a:pPr rtl="0"/>
            <a:r>
              <a:rPr lang="de-DE" sz="5000" dirty="0">
                <a:solidFill>
                  <a:schemeClr val="bg1"/>
                </a:solidFill>
              </a:rPr>
              <a:t>VIELEN DANK!</a:t>
            </a:r>
            <a:endParaRPr lang="de-DE" sz="5000" dirty="0"/>
          </a:p>
        </p:txBody>
      </p:sp>
      <p:sp>
        <p:nvSpPr>
          <p:cNvPr id="7" name="Foliennummernplatzhalter 6"/>
          <p:cNvSpPr>
            <a:spLocks noGrp="1"/>
          </p:cNvSpPr>
          <p:nvPr>
            <p:ph type="sldNum" sz="quarter" idx="12"/>
          </p:nvPr>
        </p:nvSpPr>
        <p:spPr/>
        <p:txBody>
          <a:bodyPr/>
          <a:lstStyle/>
          <a:p>
            <a:pPr rtl="0"/>
            <a:fld id="{82EE24B5-652C-4DB5-B7C3-B5BBEC1280B1}" type="slidenum">
              <a:rPr lang="de-DE" smtClean="0"/>
              <a:t>13</a:t>
            </a:fld>
            <a:endParaRPr lang="de-DE" dirty="0"/>
          </a:p>
        </p:txBody>
      </p:sp>
    </p:spTree>
    <p:extLst>
      <p:ext uri="{BB962C8B-B14F-4D97-AF65-F5344CB8AC3E}">
        <p14:creationId xmlns:p14="http://schemas.microsoft.com/office/powerpoint/2010/main" val="1486951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nhaltsplatzhalter 7" descr="Telefonierender Mann">
            <a:extLst>
              <a:ext uri="{FF2B5EF4-FFF2-40B4-BE49-F238E27FC236}">
                <a16:creationId xmlns:a16="http://schemas.microsoft.com/office/drawing/2014/main" id="{2894B736-0F24-454E-8A9D-717EB78697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2" y="4665"/>
            <a:ext cx="6991350" cy="6848669"/>
          </a:xfrm>
          <a:prstGeom prst="rect">
            <a:avLst/>
          </a:prstGeom>
        </p:spPr>
      </p:pic>
      <p:sp>
        <p:nvSpPr>
          <p:cNvPr id="5" name="Objekt 3" descr="Beiges Rechteck">
            <a:extLst>
              <a:ext uri="{FF2B5EF4-FFF2-40B4-BE49-F238E27FC236}">
                <a16:creationId xmlns:a16="http://schemas.microsoft.com/office/drawing/2014/main" id="{DCF29767-6635-4A46-AB77-672CC90C6FBE}"/>
              </a:ext>
            </a:extLst>
          </p:cNvPr>
          <p:cNvSpPr/>
          <p:nvPr/>
        </p:nvSpPr>
        <p:spPr>
          <a:xfrm>
            <a:off x="8181340" y="1359001"/>
            <a:ext cx="4010660" cy="4194074"/>
          </a:xfrm>
          <a:custGeom>
            <a:avLst/>
            <a:gdLst/>
            <a:ahLst/>
            <a:cxnLst/>
            <a:rect l="l" t="t" r="r" b="b"/>
            <a:pathLst>
              <a:path w="4010659" h="333375">
                <a:moveTo>
                  <a:pt x="0" y="333006"/>
                </a:moveTo>
                <a:lnTo>
                  <a:pt x="4010367" y="333006"/>
                </a:lnTo>
                <a:lnTo>
                  <a:pt x="4010367" y="0"/>
                </a:lnTo>
                <a:lnTo>
                  <a:pt x="0" y="0"/>
                </a:lnTo>
                <a:lnTo>
                  <a:pt x="0" y="333006"/>
                </a:lnTo>
                <a:close/>
              </a:path>
            </a:pathLst>
          </a:custGeom>
          <a:solidFill>
            <a:schemeClr val="accent1"/>
          </a:solidFill>
        </p:spPr>
        <p:txBody>
          <a:bodyPr wrap="square" lIns="0" tIns="0" rIns="0" bIns="0" rtlCol="0"/>
          <a:lstStyle/>
          <a:p>
            <a:pPr rtl="0"/>
            <a:endParaRPr lang="de-DE" dirty="0"/>
          </a:p>
        </p:txBody>
      </p:sp>
      <p:sp>
        <p:nvSpPr>
          <p:cNvPr id="6" name="Objekt 6" descr="Blaues Rechteck">
            <a:extLst>
              <a:ext uri="{FF2B5EF4-FFF2-40B4-BE49-F238E27FC236}">
                <a16:creationId xmlns:a16="http://schemas.microsoft.com/office/drawing/2014/main" id="{9FABC344-E043-45BE-8588-06C658DBCE70}"/>
              </a:ext>
            </a:extLst>
          </p:cNvPr>
          <p:cNvSpPr/>
          <p:nvPr/>
        </p:nvSpPr>
        <p:spPr>
          <a:xfrm>
            <a:off x="5502275" y="1692008"/>
            <a:ext cx="6689725" cy="3528060"/>
          </a:xfrm>
          <a:custGeom>
            <a:avLst/>
            <a:gdLst/>
            <a:ahLst/>
            <a:cxnLst/>
            <a:rect l="l" t="t" r="r" b="b"/>
            <a:pathLst>
              <a:path w="6689725" h="3528060">
                <a:moveTo>
                  <a:pt x="0" y="3527996"/>
                </a:moveTo>
                <a:lnTo>
                  <a:pt x="6689648" y="3527996"/>
                </a:lnTo>
                <a:lnTo>
                  <a:pt x="6689648" y="0"/>
                </a:lnTo>
                <a:lnTo>
                  <a:pt x="0" y="0"/>
                </a:lnTo>
                <a:lnTo>
                  <a:pt x="0" y="3527996"/>
                </a:lnTo>
                <a:close/>
              </a:path>
            </a:pathLst>
          </a:custGeom>
          <a:solidFill>
            <a:schemeClr val="accent2"/>
          </a:solidFill>
        </p:spPr>
        <p:txBody>
          <a:bodyPr wrap="square" lIns="0" tIns="0" rIns="0" bIns="0" rtlCol="0"/>
          <a:lstStyle/>
          <a:p>
            <a:pPr rtl="0"/>
            <a:endParaRPr lang="de-DE" dirty="0"/>
          </a:p>
        </p:txBody>
      </p:sp>
      <p:sp>
        <p:nvSpPr>
          <p:cNvPr id="2" name="Titel 1">
            <a:extLst>
              <a:ext uri="{FF2B5EF4-FFF2-40B4-BE49-F238E27FC236}">
                <a16:creationId xmlns:a16="http://schemas.microsoft.com/office/drawing/2014/main" id="{345C5720-51D4-4632-91CD-936B8AB96750}"/>
              </a:ext>
            </a:extLst>
          </p:cNvPr>
          <p:cNvSpPr>
            <a:spLocks noGrp="1"/>
          </p:cNvSpPr>
          <p:nvPr>
            <p:ph type="title"/>
          </p:nvPr>
        </p:nvSpPr>
        <p:spPr>
          <a:xfrm>
            <a:off x="6207698" y="2331086"/>
            <a:ext cx="5165558" cy="833856"/>
          </a:xfrm>
        </p:spPr>
        <p:txBody>
          <a:bodyPr rtlCol="0"/>
          <a:lstStyle/>
          <a:p>
            <a:pPr rtl="0"/>
            <a:r>
              <a:rPr lang="de-DE" dirty="0">
                <a:solidFill>
                  <a:schemeClr val="bg1"/>
                </a:solidFill>
              </a:rPr>
              <a:t>UNSERE TOLLE </a:t>
            </a:r>
            <a:r>
              <a:rPr lang="de-DE" dirty="0">
                <a:solidFill>
                  <a:schemeClr val="bg1"/>
                </a:solidFill>
                <a:latin typeface="Gill Sans MT" panose="020B0502020104020203" pitchFamily="34" charset="0"/>
              </a:rPr>
              <a:t>IDEE</a:t>
            </a:r>
            <a:endParaRPr lang="de-DE" dirty="0">
              <a:latin typeface="Gill Sans MT" panose="020B0502020104020203" pitchFamily="34" charset="0"/>
            </a:endParaRPr>
          </a:p>
        </p:txBody>
      </p:sp>
      <p:sp>
        <p:nvSpPr>
          <p:cNvPr id="3" name="Foliennummernplatzhalter 2">
            <a:extLst>
              <a:ext uri="{FF2B5EF4-FFF2-40B4-BE49-F238E27FC236}">
                <a16:creationId xmlns:a16="http://schemas.microsoft.com/office/drawing/2014/main" id="{24D506CC-0185-443E-82C7-1600C21D6E91}"/>
              </a:ext>
            </a:extLst>
          </p:cNvPr>
          <p:cNvSpPr>
            <a:spLocks noGrp="1"/>
          </p:cNvSpPr>
          <p:nvPr>
            <p:ph type="sldNum" sz="quarter" idx="12"/>
          </p:nvPr>
        </p:nvSpPr>
        <p:spPr/>
        <p:txBody>
          <a:bodyPr rtlCol="0"/>
          <a:lstStyle/>
          <a:p>
            <a:pPr rtl="0"/>
            <a:fld id="{82EE24B5-652C-4DB5-B7C3-B5BBEC1280B1}" type="slidenum">
              <a:rPr lang="de-DE" smtClean="0"/>
              <a:t>2</a:t>
            </a:fld>
            <a:endParaRPr lang="de-DE" dirty="0"/>
          </a:p>
        </p:txBody>
      </p:sp>
      <p:sp>
        <p:nvSpPr>
          <p:cNvPr id="7" name="Objekt 9" descr="Beiges Rechteck">
            <a:extLst>
              <a:ext uri="{FF2B5EF4-FFF2-40B4-BE49-F238E27FC236}">
                <a16:creationId xmlns:a16="http://schemas.microsoft.com/office/drawing/2014/main" id="{02C6628C-972C-4717-AAF3-D882B30F6658}"/>
              </a:ext>
            </a:extLst>
          </p:cNvPr>
          <p:cNvSpPr/>
          <p:nvPr/>
        </p:nvSpPr>
        <p:spPr>
          <a:xfrm>
            <a:off x="6313932" y="3035554"/>
            <a:ext cx="4212000" cy="0"/>
          </a:xfrm>
          <a:custGeom>
            <a:avLst/>
            <a:gdLst/>
            <a:ahLst/>
            <a:cxnLst/>
            <a:rect l="l" t="t" r="r" b="b"/>
            <a:pathLst>
              <a:path w="2642870">
                <a:moveTo>
                  <a:pt x="0" y="0"/>
                </a:moveTo>
                <a:lnTo>
                  <a:pt x="2642616" y="0"/>
                </a:lnTo>
              </a:path>
            </a:pathLst>
          </a:custGeom>
          <a:ln w="54863">
            <a:solidFill>
              <a:schemeClr val="accent1"/>
            </a:solidFill>
          </a:ln>
        </p:spPr>
        <p:txBody>
          <a:bodyPr wrap="square" lIns="0" tIns="0" rIns="0" bIns="0" rtlCol="0"/>
          <a:lstStyle/>
          <a:p>
            <a:pPr rtl="0"/>
            <a:endParaRPr lang="de-DE" dirty="0"/>
          </a:p>
        </p:txBody>
      </p:sp>
      <p:sp>
        <p:nvSpPr>
          <p:cNvPr id="9" name="Inhaltsplatzhalter 3">
            <a:extLst>
              <a:ext uri="{FF2B5EF4-FFF2-40B4-BE49-F238E27FC236}">
                <a16:creationId xmlns:a16="http://schemas.microsoft.com/office/drawing/2014/main" id="{E7A818AB-B120-41D5-88A6-933AB9CAAE68}"/>
              </a:ext>
            </a:extLst>
          </p:cNvPr>
          <p:cNvSpPr txBox="1">
            <a:spLocks/>
          </p:cNvSpPr>
          <p:nvPr/>
        </p:nvSpPr>
        <p:spPr>
          <a:xfrm>
            <a:off x="6188242" y="3217632"/>
            <a:ext cx="5181600" cy="2281368"/>
          </a:xfrm>
          <a:prstGeom prst="rect">
            <a:avLst/>
          </a:prstGeom>
        </p:spPr>
        <p:txBody>
          <a:bodyPr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de-DE" sz="2000" b="0" i="0" dirty="0">
                <a:solidFill>
                  <a:srgbClr val="D1D5DB"/>
                </a:solidFill>
                <a:effectLst/>
                <a:latin typeface="Söhne"/>
              </a:rPr>
              <a:t>"Cards </a:t>
            </a:r>
            <a:r>
              <a:rPr lang="de-DE" sz="2000" b="0" i="0" dirty="0" err="1">
                <a:solidFill>
                  <a:srgbClr val="D1D5DB"/>
                </a:solidFill>
                <a:effectLst/>
                <a:latin typeface="Söhne"/>
              </a:rPr>
              <a:t>Against</a:t>
            </a:r>
            <a:r>
              <a:rPr lang="de-DE" sz="2000" b="0" i="0" dirty="0">
                <a:solidFill>
                  <a:srgbClr val="D1D5DB"/>
                </a:solidFill>
                <a:effectLst/>
                <a:latin typeface="Söhne"/>
              </a:rPr>
              <a:t> </a:t>
            </a:r>
            <a:r>
              <a:rPr lang="de-DE" sz="2000" b="0" i="0" dirty="0" err="1">
                <a:solidFill>
                  <a:srgbClr val="D1D5DB"/>
                </a:solidFill>
                <a:effectLst/>
                <a:latin typeface="Söhne"/>
              </a:rPr>
              <a:t>Humanity</a:t>
            </a:r>
            <a:r>
              <a:rPr lang="de-DE" sz="2000" b="0" i="0" dirty="0">
                <a:solidFill>
                  <a:srgbClr val="D1D5DB"/>
                </a:solidFill>
                <a:effectLst/>
                <a:latin typeface="Söhne"/>
              </a:rPr>
              <a:t>" hat sich in den letzten Jahren als beliebtes Kartenspiel etabliert und eine treue Fangemeinde gewonnen. Das Spiel zeichnet sich durch seinen schwarzen Humor, seine Provokation und seine politisch unkorrekten Karten aus, was es von anderen Kartenspielen unterscheidet. Das ganze jetzt virtuell umzusetzen ist der nächste Schritt dieses Spiel populärer zu machen</a:t>
            </a:r>
          </a:p>
          <a:p>
            <a:pPr marL="0" indent="0" rtl="0">
              <a:buNone/>
            </a:pPr>
            <a:r>
              <a:rPr lang="de-DE" sz="1800" i="1" spc="-25" dirty="0">
                <a:solidFill>
                  <a:schemeClr val="bg2">
                    <a:lumMod val="20000"/>
                    <a:lumOff val="80000"/>
                  </a:schemeClr>
                </a:solidFill>
                <a:latin typeface="Arial"/>
                <a:cs typeface="Arial"/>
              </a:rPr>
              <a:t> </a:t>
            </a:r>
          </a:p>
        </p:txBody>
      </p:sp>
    </p:spTree>
    <p:extLst>
      <p:ext uri="{BB962C8B-B14F-4D97-AF65-F5344CB8AC3E}">
        <p14:creationId xmlns:p14="http://schemas.microsoft.com/office/powerpoint/2010/main" val="1793949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85A68E-5BB8-7484-A7A3-A389F620B694}"/>
              </a:ext>
            </a:extLst>
          </p:cNvPr>
          <p:cNvSpPr>
            <a:spLocks noGrp="1"/>
          </p:cNvSpPr>
          <p:nvPr>
            <p:ph type="title"/>
          </p:nvPr>
        </p:nvSpPr>
        <p:spPr/>
        <p:txBody>
          <a:bodyPr/>
          <a:lstStyle/>
          <a:p>
            <a:r>
              <a:rPr lang="de-DE" dirty="0"/>
              <a:t>R42 – unsere Mission</a:t>
            </a:r>
          </a:p>
        </p:txBody>
      </p:sp>
      <p:sp>
        <p:nvSpPr>
          <p:cNvPr id="3" name="Textplatzhalter 2">
            <a:extLst>
              <a:ext uri="{FF2B5EF4-FFF2-40B4-BE49-F238E27FC236}">
                <a16:creationId xmlns:a16="http://schemas.microsoft.com/office/drawing/2014/main" id="{5C50838C-CD98-4AA0-0FDF-44DCB243A429}"/>
              </a:ext>
            </a:extLst>
          </p:cNvPr>
          <p:cNvSpPr>
            <a:spLocks noGrp="1"/>
          </p:cNvSpPr>
          <p:nvPr>
            <p:ph type="body" sz="half" idx="2"/>
          </p:nvPr>
        </p:nvSpPr>
        <p:spPr/>
        <p:txBody>
          <a:bodyPr>
            <a:normAutofit fontScale="77500" lnSpcReduction="20000"/>
          </a:bodyPr>
          <a:lstStyle/>
          <a:p>
            <a:r>
              <a:rPr lang="de-DE" b="0" i="0" dirty="0">
                <a:solidFill>
                  <a:srgbClr val="D1D5DB"/>
                </a:solidFill>
                <a:effectLst/>
                <a:latin typeface="Söhne"/>
              </a:rPr>
              <a:t>Obwohl die Marktbedingungen für Kartenspiele allgemein gut sind, gibt es jedoch auch einige Herausforderungen. Eine davon ist die zunehmende Konkurrenz auf dem Markt, insbesondere durch die wachsende Popularität von digitalen Spielen. Um im Wettbewerb zu bestehen, müssen Kartenspiele wie "Cards </a:t>
            </a:r>
            <a:r>
              <a:rPr lang="de-DE" b="0" i="0" dirty="0" err="1">
                <a:solidFill>
                  <a:srgbClr val="D1D5DB"/>
                </a:solidFill>
                <a:effectLst/>
                <a:latin typeface="Söhne"/>
              </a:rPr>
              <a:t>Against</a:t>
            </a:r>
            <a:r>
              <a:rPr lang="de-DE" b="0" i="0" dirty="0">
                <a:solidFill>
                  <a:srgbClr val="D1D5DB"/>
                </a:solidFill>
                <a:effectLst/>
                <a:latin typeface="Söhne"/>
              </a:rPr>
              <a:t> </a:t>
            </a:r>
            <a:r>
              <a:rPr lang="de-DE" b="0" i="0" dirty="0" err="1">
                <a:solidFill>
                  <a:srgbClr val="D1D5DB"/>
                </a:solidFill>
                <a:effectLst/>
                <a:latin typeface="Söhne"/>
              </a:rPr>
              <a:t>Humanity</a:t>
            </a:r>
            <a:r>
              <a:rPr lang="de-DE" b="0" i="0" dirty="0">
                <a:solidFill>
                  <a:srgbClr val="D1D5DB"/>
                </a:solidFill>
                <a:effectLst/>
                <a:latin typeface="Söhne"/>
              </a:rPr>
              <a:t>" sich weiterentwickeln und auf die Bedürfnisse und Interessen ihrer Zielgruppen eingehen.</a:t>
            </a:r>
            <a:endParaRPr lang="de-DE" dirty="0"/>
          </a:p>
        </p:txBody>
      </p:sp>
      <p:sp>
        <p:nvSpPr>
          <p:cNvPr id="4" name="Foliennummernplatzhalter 3">
            <a:extLst>
              <a:ext uri="{FF2B5EF4-FFF2-40B4-BE49-F238E27FC236}">
                <a16:creationId xmlns:a16="http://schemas.microsoft.com/office/drawing/2014/main" id="{BB7ECBAA-73F4-A23A-9044-9C73CADC4AA5}"/>
              </a:ext>
            </a:extLst>
          </p:cNvPr>
          <p:cNvSpPr>
            <a:spLocks noGrp="1"/>
          </p:cNvSpPr>
          <p:nvPr>
            <p:ph type="sldNum" sz="quarter" idx="12"/>
          </p:nvPr>
        </p:nvSpPr>
        <p:spPr/>
        <p:txBody>
          <a:bodyPr/>
          <a:lstStyle/>
          <a:p>
            <a:pPr rtl="0"/>
            <a:fld id="{82EE24B5-652C-4DB5-B7C3-B5BBEC1280B1}" type="slidenum">
              <a:rPr lang="de-DE" noProof="0" smtClean="0"/>
              <a:t>3</a:t>
            </a:fld>
            <a:endParaRPr lang="de-DE" noProof="0" dirty="0"/>
          </a:p>
        </p:txBody>
      </p:sp>
      <p:sp>
        <p:nvSpPr>
          <p:cNvPr id="8" name="Textplatzhalter 7">
            <a:extLst>
              <a:ext uri="{FF2B5EF4-FFF2-40B4-BE49-F238E27FC236}">
                <a16:creationId xmlns:a16="http://schemas.microsoft.com/office/drawing/2014/main" id="{7CF52850-E3C1-093A-8DE0-D7BBEDE67F09}"/>
              </a:ext>
            </a:extLst>
          </p:cNvPr>
          <p:cNvSpPr>
            <a:spLocks noGrp="1"/>
          </p:cNvSpPr>
          <p:nvPr>
            <p:ph type="body" sz="half" idx="23"/>
          </p:nvPr>
        </p:nvSpPr>
        <p:spPr/>
        <p:txBody>
          <a:bodyPr>
            <a:normAutofit fontScale="85000" lnSpcReduction="20000"/>
          </a:bodyPr>
          <a:lstStyle/>
          <a:p>
            <a:r>
              <a:rPr lang="de-DE" b="0" i="0" dirty="0">
                <a:solidFill>
                  <a:srgbClr val="D1D5DB"/>
                </a:solidFill>
                <a:effectLst/>
                <a:latin typeface="Söhne"/>
              </a:rPr>
              <a:t>Insgesamt hat "Cards </a:t>
            </a:r>
            <a:r>
              <a:rPr lang="de-DE" b="0" i="0" dirty="0" err="1">
                <a:solidFill>
                  <a:srgbClr val="D1D5DB"/>
                </a:solidFill>
                <a:effectLst/>
                <a:latin typeface="Söhne"/>
              </a:rPr>
              <a:t>Against</a:t>
            </a:r>
            <a:r>
              <a:rPr lang="de-DE" b="0" i="0" dirty="0">
                <a:solidFill>
                  <a:srgbClr val="D1D5DB"/>
                </a:solidFill>
                <a:effectLst/>
                <a:latin typeface="Söhne"/>
              </a:rPr>
              <a:t> </a:t>
            </a:r>
            <a:r>
              <a:rPr lang="de-DE" b="0" i="0" dirty="0" err="1">
                <a:solidFill>
                  <a:srgbClr val="D1D5DB"/>
                </a:solidFill>
                <a:effectLst/>
                <a:latin typeface="Söhne"/>
              </a:rPr>
              <a:t>Humanity</a:t>
            </a:r>
            <a:r>
              <a:rPr lang="de-DE" b="0" i="0" dirty="0">
                <a:solidFill>
                  <a:srgbClr val="D1D5DB"/>
                </a:solidFill>
                <a:effectLst/>
                <a:latin typeface="Söhne"/>
              </a:rPr>
              <a:t>" eine solide Position auf dem Markt für Kartenspiele und kann durch eine kluge und zielgerichtete Marketingstrategie weiter wachsen. Die Einbindung von Online-Marktplätzen und </a:t>
            </a:r>
            <a:r>
              <a:rPr lang="de-DE" b="0" i="0" dirty="0" err="1">
                <a:solidFill>
                  <a:srgbClr val="D1D5DB"/>
                </a:solidFill>
                <a:effectLst/>
                <a:latin typeface="Söhne"/>
              </a:rPr>
              <a:t>Social</a:t>
            </a:r>
            <a:r>
              <a:rPr lang="de-DE" b="0" i="0" dirty="0">
                <a:solidFill>
                  <a:srgbClr val="D1D5DB"/>
                </a:solidFill>
                <a:effectLst/>
                <a:latin typeface="Söhne"/>
              </a:rPr>
              <a:t>-Media-Plattformen sowie die Zusammenarbeit mit Influencern sind wichtige Schritte, um das Spiel einer breiteren Zielgruppe zugänglich zu machen.</a:t>
            </a:r>
            <a:endParaRPr lang="de-DE" dirty="0"/>
          </a:p>
        </p:txBody>
      </p:sp>
      <p:sp>
        <p:nvSpPr>
          <p:cNvPr id="10" name="Textplatzhalter 9">
            <a:extLst>
              <a:ext uri="{FF2B5EF4-FFF2-40B4-BE49-F238E27FC236}">
                <a16:creationId xmlns:a16="http://schemas.microsoft.com/office/drawing/2014/main" id="{FF5C5715-90C4-4B7A-20F6-6230A0008304}"/>
              </a:ext>
            </a:extLst>
          </p:cNvPr>
          <p:cNvSpPr>
            <a:spLocks noGrp="1"/>
          </p:cNvSpPr>
          <p:nvPr>
            <p:ph type="body" sz="half" idx="25"/>
          </p:nvPr>
        </p:nvSpPr>
        <p:spPr/>
        <p:txBody>
          <a:bodyPr>
            <a:normAutofit fontScale="77500" lnSpcReduction="20000"/>
          </a:bodyPr>
          <a:lstStyle/>
          <a:p>
            <a:pPr algn="l"/>
            <a:r>
              <a:rPr lang="de-DE" b="0" i="0" dirty="0">
                <a:solidFill>
                  <a:srgbClr val="D1D5DB"/>
                </a:solidFill>
                <a:effectLst/>
                <a:latin typeface="Söhne"/>
              </a:rPr>
              <a:t>Das Spiel soll dazu beitragen, Freunde und Familien zusammenzubringen, eine unterhaltsame Atmosphäre zu schaffen und die Menschen zum Lachen zu bringen. Es soll soziale Themen und Probleme auf humorvolle Art und Weise ansprechen. "Cards </a:t>
            </a:r>
            <a:r>
              <a:rPr lang="de-DE" b="0" i="0" dirty="0" err="1">
                <a:solidFill>
                  <a:srgbClr val="D1D5DB"/>
                </a:solidFill>
                <a:effectLst/>
                <a:latin typeface="Söhne"/>
              </a:rPr>
              <a:t>Against</a:t>
            </a:r>
            <a:r>
              <a:rPr lang="de-DE" b="0" i="0" dirty="0">
                <a:solidFill>
                  <a:srgbClr val="D1D5DB"/>
                </a:solidFill>
                <a:effectLst/>
                <a:latin typeface="Söhne"/>
              </a:rPr>
              <a:t> </a:t>
            </a:r>
            <a:r>
              <a:rPr lang="de-DE" b="0" i="0" dirty="0" err="1">
                <a:solidFill>
                  <a:srgbClr val="D1D5DB"/>
                </a:solidFill>
                <a:effectLst/>
                <a:latin typeface="Söhne"/>
              </a:rPr>
              <a:t>Humanity</a:t>
            </a:r>
            <a:r>
              <a:rPr lang="de-DE" b="0" i="0" dirty="0">
                <a:solidFill>
                  <a:srgbClr val="D1D5DB"/>
                </a:solidFill>
                <a:effectLst/>
                <a:latin typeface="Söhne"/>
              </a:rPr>
              <a:t>" nutzt schwarzen Humor und politisch unkorrekte Sprüche, um auf gesellschaftliche Missstände hinzuweisen und zum Nachdenken anzuregen.</a:t>
            </a:r>
          </a:p>
          <a:p>
            <a:endParaRPr lang="de-DE" dirty="0"/>
          </a:p>
        </p:txBody>
      </p:sp>
      <p:pic>
        <p:nvPicPr>
          <p:cNvPr id="14" name="Grafik 13">
            <a:extLst>
              <a:ext uri="{FF2B5EF4-FFF2-40B4-BE49-F238E27FC236}">
                <a16:creationId xmlns:a16="http://schemas.microsoft.com/office/drawing/2014/main" id="{DD4A347A-6F56-6BAB-A0F3-3056E9DADCAD}"/>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257045" y="2623931"/>
            <a:ext cx="2961643" cy="2967826"/>
          </a:xfrm>
          <a:prstGeom prst="rect">
            <a:avLst/>
          </a:prstGeom>
        </p:spPr>
      </p:pic>
      <p:pic>
        <p:nvPicPr>
          <p:cNvPr id="15" name="Bildplatzhalter 14">
            <a:extLst>
              <a:ext uri="{FF2B5EF4-FFF2-40B4-BE49-F238E27FC236}">
                <a16:creationId xmlns:a16="http://schemas.microsoft.com/office/drawing/2014/main" id="{BECE585E-07EE-80BC-44E6-578390ACBB0C}"/>
              </a:ext>
            </a:extLst>
          </p:cNvPr>
          <p:cNvPicPr>
            <a:picLocks noGrp="1" noChangeAspect="1"/>
          </p:cNvPicPr>
          <p:nvPr>
            <p:ph type="pic" sz="quarter" idx="19"/>
          </p:nvPr>
        </p:nvPicPr>
        <p:blipFill>
          <a:blip r:embed="rId3">
            <a:alphaModFix amt="35000"/>
            <a:extLst>
              <a:ext uri="{28A0092B-C50C-407E-A947-70E740481C1C}">
                <a14:useLocalDpi xmlns:a14="http://schemas.microsoft.com/office/drawing/2010/main" val="0"/>
              </a:ext>
            </a:extLst>
          </a:blip>
          <a:srcRect/>
          <a:stretch>
            <a:fillRect/>
          </a:stretch>
        </p:blipFill>
        <p:spPr>
          <a:xfrm>
            <a:off x="6586538" y="1187450"/>
            <a:ext cx="376237" cy="376238"/>
          </a:xfrm>
          <a:prstGeom prst="rect">
            <a:avLst/>
          </a:prstGeom>
        </p:spPr>
      </p:pic>
      <p:pic>
        <p:nvPicPr>
          <p:cNvPr id="16" name="Bildplatzhalter 15">
            <a:extLst>
              <a:ext uri="{FF2B5EF4-FFF2-40B4-BE49-F238E27FC236}">
                <a16:creationId xmlns:a16="http://schemas.microsoft.com/office/drawing/2014/main" id="{A6882F67-2980-FF90-09B8-D766C6AA5262}"/>
              </a:ext>
            </a:extLst>
          </p:cNvPr>
          <p:cNvPicPr>
            <a:picLocks noGrp="1" noChangeAspect="1"/>
          </p:cNvPicPr>
          <p:nvPr>
            <p:ph type="pic" sz="quarter" idx="22"/>
          </p:nvPr>
        </p:nvPicPr>
        <p:blipFill>
          <a:blip r:embed="rId3">
            <a:alphaModFix amt="35000"/>
            <a:extLst>
              <a:ext uri="{28A0092B-C50C-407E-A947-70E740481C1C}">
                <a14:useLocalDpi xmlns:a14="http://schemas.microsoft.com/office/drawing/2010/main" val="0"/>
              </a:ext>
            </a:extLst>
          </a:blip>
          <a:srcRect/>
          <a:stretch>
            <a:fillRect/>
          </a:stretch>
        </p:blipFill>
        <p:spPr>
          <a:xfrm>
            <a:off x="6586538" y="2878138"/>
            <a:ext cx="376237" cy="376237"/>
          </a:xfrm>
          <a:prstGeom prst="rect">
            <a:avLst/>
          </a:prstGeom>
        </p:spPr>
      </p:pic>
      <p:pic>
        <p:nvPicPr>
          <p:cNvPr id="17" name="Bildplatzhalter 16">
            <a:extLst>
              <a:ext uri="{FF2B5EF4-FFF2-40B4-BE49-F238E27FC236}">
                <a16:creationId xmlns:a16="http://schemas.microsoft.com/office/drawing/2014/main" id="{85A784EC-437B-B78A-4B37-30A6CA93D3FA}"/>
              </a:ext>
            </a:extLst>
          </p:cNvPr>
          <p:cNvPicPr>
            <a:picLocks noGrp="1" noChangeAspect="1"/>
          </p:cNvPicPr>
          <p:nvPr>
            <p:ph type="pic" sz="quarter" idx="24"/>
          </p:nvPr>
        </p:nvPicPr>
        <p:blipFill>
          <a:blip r:embed="rId3">
            <a:alphaModFix amt="35000"/>
            <a:extLst>
              <a:ext uri="{28A0092B-C50C-407E-A947-70E740481C1C}">
                <a14:useLocalDpi xmlns:a14="http://schemas.microsoft.com/office/drawing/2010/main" val="0"/>
              </a:ext>
            </a:extLst>
          </a:blip>
          <a:srcRect/>
          <a:stretch>
            <a:fillRect/>
          </a:stretch>
        </p:blipFill>
        <p:spPr>
          <a:xfrm>
            <a:off x="6586538" y="4567238"/>
            <a:ext cx="376237" cy="376237"/>
          </a:xfrm>
          <a:prstGeom prst="rect">
            <a:avLst/>
          </a:prstGeom>
        </p:spPr>
      </p:pic>
    </p:spTree>
    <p:extLst>
      <p:ext uri="{BB962C8B-B14F-4D97-AF65-F5344CB8AC3E}">
        <p14:creationId xmlns:p14="http://schemas.microsoft.com/office/powerpoint/2010/main" val="1570112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nhaltsplatzhalter 6" descr="Hände von Menschen">
            <a:extLst>
              <a:ext uri="{FF2B5EF4-FFF2-40B4-BE49-F238E27FC236}">
                <a16:creationId xmlns:a16="http://schemas.microsoft.com/office/drawing/2014/main" id="{7D87B918-371C-4B31-9C7A-1D9A08C8A3BB}"/>
              </a:ext>
            </a:extLst>
          </p:cNvPr>
          <p:cNvPicPr>
            <a:picLocks noGrp="1" noChangeAspect="1"/>
          </p:cNvPicPr>
          <p:nvPr>
            <p:ph sz="half" idx="4294967295"/>
          </p:nvPr>
        </p:nvPicPr>
        <p:blipFill rotWithShape="1">
          <a:blip r:embed="rId3">
            <a:extLst>
              <a:ext uri="{28A0092B-C50C-407E-A947-70E740481C1C}">
                <a14:useLocalDpi xmlns:a14="http://schemas.microsoft.com/office/drawing/2010/main" val="0"/>
              </a:ext>
            </a:extLst>
          </a:blip>
          <a:srcRect/>
          <a:stretch/>
        </p:blipFill>
        <p:spPr>
          <a:xfrm>
            <a:off x="1200" y="0"/>
            <a:ext cx="12189600" cy="6856650"/>
          </a:xfrm>
        </p:spPr>
      </p:pic>
      <p:sp>
        <p:nvSpPr>
          <p:cNvPr id="8" name="Objekt 3" descr="Blaues Rechteck">
            <a:extLst>
              <a:ext uri="{FF2B5EF4-FFF2-40B4-BE49-F238E27FC236}">
                <a16:creationId xmlns:a16="http://schemas.microsoft.com/office/drawing/2014/main" id="{A277388B-76FD-44C4-B506-F8A157E57C65}"/>
              </a:ext>
            </a:extLst>
          </p:cNvPr>
          <p:cNvSpPr/>
          <p:nvPr/>
        </p:nvSpPr>
        <p:spPr>
          <a:xfrm>
            <a:off x="1200" y="0"/>
            <a:ext cx="121896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pPr rtl="0"/>
            <a:endParaRPr lang="de-DE" dirty="0"/>
          </a:p>
        </p:txBody>
      </p:sp>
      <p:sp>
        <p:nvSpPr>
          <p:cNvPr id="9" name="Ellipse 8" descr="Beige Ellipse">
            <a:extLst>
              <a:ext uri="{FF2B5EF4-FFF2-40B4-BE49-F238E27FC236}">
                <a16:creationId xmlns:a16="http://schemas.microsoft.com/office/drawing/2014/main" id="{1191A09B-8CB4-416A-B1F9-ABC3B476DE1F}"/>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dirty="0"/>
          </a:p>
        </p:txBody>
      </p:sp>
      <p:sp>
        <p:nvSpPr>
          <p:cNvPr id="2" name="Titel 1">
            <a:extLst>
              <a:ext uri="{FF2B5EF4-FFF2-40B4-BE49-F238E27FC236}">
                <a16:creationId xmlns:a16="http://schemas.microsoft.com/office/drawing/2014/main" id="{04D00B79-44BB-4D5F-B51D-2270A854D77A}"/>
              </a:ext>
            </a:extLst>
          </p:cNvPr>
          <p:cNvSpPr>
            <a:spLocks noGrp="1"/>
          </p:cNvSpPr>
          <p:nvPr>
            <p:ph type="title"/>
          </p:nvPr>
        </p:nvSpPr>
        <p:spPr>
          <a:xfrm>
            <a:off x="806116" y="329956"/>
            <a:ext cx="10515600" cy="1325563"/>
          </a:xfrm>
        </p:spPr>
        <p:txBody>
          <a:bodyPr rtlCol="0"/>
          <a:lstStyle/>
          <a:p>
            <a:r>
              <a:rPr lang="de-DE" dirty="0">
                <a:solidFill>
                  <a:schemeClr val="bg1"/>
                </a:solidFill>
              </a:rPr>
              <a:t>BRANCHENAUSBLICK</a:t>
            </a:r>
            <a:endParaRPr lang="de-DE" dirty="0"/>
          </a:p>
        </p:txBody>
      </p:sp>
      <p:sp>
        <p:nvSpPr>
          <p:cNvPr id="5" name="Foliennummernplatzhalter 4">
            <a:extLst>
              <a:ext uri="{FF2B5EF4-FFF2-40B4-BE49-F238E27FC236}">
                <a16:creationId xmlns:a16="http://schemas.microsoft.com/office/drawing/2014/main" id="{CDF3C1EE-D9A0-406A-9A3A-75C82527E0DC}"/>
              </a:ext>
            </a:extLst>
          </p:cNvPr>
          <p:cNvSpPr>
            <a:spLocks noGrp="1"/>
          </p:cNvSpPr>
          <p:nvPr>
            <p:ph type="sldNum" sz="quarter" idx="12"/>
          </p:nvPr>
        </p:nvSpPr>
        <p:spPr/>
        <p:txBody>
          <a:bodyPr rtlCol="0"/>
          <a:lstStyle/>
          <a:p>
            <a:pPr rtl="0"/>
            <a:fld id="{82EE24B5-652C-4DB5-B7C3-B5BBEC1280B1}" type="slidenum">
              <a:rPr lang="de-DE" smtClean="0"/>
              <a:t>4</a:t>
            </a:fld>
            <a:endParaRPr lang="de-DE" dirty="0"/>
          </a:p>
        </p:txBody>
      </p:sp>
      <p:graphicFrame>
        <p:nvGraphicFramePr>
          <p:cNvPr id="13" name="Inhaltsplatzhalter 12" descr="Tabelle">
            <a:extLst>
              <a:ext uri="{FF2B5EF4-FFF2-40B4-BE49-F238E27FC236}">
                <a16:creationId xmlns:a16="http://schemas.microsoft.com/office/drawing/2014/main" id="{1D6AB21B-0AB3-44DD-AD8E-D2EDD77DEA42}"/>
              </a:ext>
            </a:extLst>
          </p:cNvPr>
          <p:cNvGraphicFramePr>
            <a:graphicFrameLocks noGrp="1"/>
          </p:cNvGraphicFramePr>
          <p:nvPr>
            <p:ph sz="half" idx="4294967295"/>
            <p:extLst>
              <p:ext uri="{D42A27DB-BD31-4B8C-83A1-F6EECF244321}">
                <p14:modId xmlns:p14="http://schemas.microsoft.com/office/powerpoint/2010/main" val="1024982534"/>
              </p:ext>
            </p:extLst>
          </p:nvPr>
        </p:nvGraphicFramePr>
        <p:xfrm>
          <a:off x="859454" y="2544763"/>
          <a:ext cx="10473092" cy="2255520"/>
        </p:xfrm>
        <a:graphic>
          <a:graphicData uri="http://schemas.openxmlformats.org/drawingml/2006/table">
            <a:tbl>
              <a:tblPr firstRow="1" bandRow="1">
                <a:tableStyleId>{5C22544A-7EE6-4342-B048-85BDC9FD1C3A}</a:tableStyleId>
              </a:tblPr>
              <a:tblGrid>
                <a:gridCol w="2094618">
                  <a:extLst>
                    <a:ext uri="{9D8B030D-6E8A-4147-A177-3AD203B41FA5}">
                      <a16:colId xmlns:a16="http://schemas.microsoft.com/office/drawing/2014/main" val="3572385518"/>
                    </a:ext>
                  </a:extLst>
                </a:gridCol>
                <a:gridCol w="2094618">
                  <a:extLst>
                    <a:ext uri="{9D8B030D-6E8A-4147-A177-3AD203B41FA5}">
                      <a16:colId xmlns:a16="http://schemas.microsoft.com/office/drawing/2014/main" val="1440817424"/>
                    </a:ext>
                  </a:extLst>
                </a:gridCol>
                <a:gridCol w="2094620">
                  <a:extLst>
                    <a:ext uri="{9D8B030D-6E8A-4147-A177-3AD203B41FA5}">
                      <a16:colId xmlns:a16="http://schemas.microsoft.com/office/drawing/2014/main" val="1835666774"/>
                    </a:ext>
                  </a:extLst>
                </a:gridCol>
                <a:gridCol w="2094618">
                  <a:extLst>
                    <a:ext uri="{9D8B030D-6E8A-4147-A177-3AD203B41FA5}">
                      <a16:colId xmlns:a16="http://schemas.microsoft.com/office/drawing/2014/main" val="3312468757"/>
                    </a:ext>
                  </a:extLst>
                </a:gridCol>
                <a:gridCol w="2094618">
                  <a:extLst>
                    <a:ext uri="{9D8B030D-6E8A-4147-A177-3AD203B41FA5}">
                      <a16:colId xmlns:a16="http://schemas.microsoft.com/office/drawing/2014/main" val="388103177"/>
                    </a:ext>
                  </a:extLst>
                </a:gridCol>
              </a:tblGrid>
              <a:tr h="370840">
                <a:tc>
                  <a:txBody>
                    <a:bodyPr/>
                    <a:lstStyle/>
                    <a:p>
                      <a:pPr algn="ctr" rtl="0"/>
                      <a:r>
                        <a:rPr lang="de" sz="3200" b="1" noProof="0" dirty="0">
                          <a:solidFill>
                            <a:schemeClr val="accent1"/>
                          </a:solidFill>
                          <a:latin typeface="+mj-lt"/>
                        </a:rPr>
                        <a:t>Gesamt</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rtl="0"/>
                      <a:r>
                        <a:rPr lang="de" sz="3200" b="1" noProof="0" dirty="0">
                          <a:solidFill>
                            <a:schemeClr val="accent1"/>
                          </a:solidFill>
                          <a:latin typeface="+mj-lt"/>
                        </a:rPr>
                        <a:t>149,10 Mio. €</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rtl="0"/>
                      <a:r>
                        <a:rPr lang="de" sz="3200" b="1" noProof="0" dirty="0">
                          <a:solidFill>
                            <a:schemeClr val="accent1"/>
                          </a:solidFill>
                          <a:latin typeface="+mj-lt"/>
                        </a:rPr>
                        <a:t>5 %</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rtl="0"/>
                      <a:r>
                        <a:rPr lang="de" sz="3200" b="1" noProof="0" dirty="0">
                          <a:solidFill>
                            <a:schemeClr val="accent1"/>
                          </a:solidFill>
                          <a:latin typeface="+mj-lt"/>
                        </a:rPr>
                        <a:t>7,45 </a:t>
                      </a:r>
                    </a:p>
                    <a:p>
                      <a:pPr algn="ctr" rtl="0"/>
                      <a:r>
                        <a:rPr lang="de" sz="3200" b="1" noProof="0" dirty="0">
                          <a:solidFill>
                            <a:schemeClr val="accent1"/>
                          </a:solidFill>
                          <a:latin typeface="+mj-lt"/>
                        </a:rPr>
                        <a:t>Mio. €</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rtl="0"/>
                      <a:r>
                        <a:rPr lang="de" sz="3200" b="1" noProof="0" dirty="0">
                          <a:solidFill>
                            <a:schemeClr val="accent1"/>
                          </a:solidFill>
                          <a:latin typeface="+mj-lt"/>
                        </a:rPr>
                        <a:t>20 %</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88120738"/>
                  </a:ext>
                </a:extLst>
              </a:tr>
              <a:tr h="1008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 sz="1800" i="1" kern="1200" spc="-25" noProof="0" dirty="0">
                          <a:solidFill>
                            <a:schemeClr val="bg2">
                              <a:lumMod val="20000"/>
                              <a:lumOff val="80000"/>
                            </a:schemeClr>
                          </a:solidFill>
                          <a:latin typeface="+mn-lt"/>
                          <a:ea typeface="+mn-ea"/>
                          <a:cs typeface="Arial"/>
                        </a:rPr>
                        <a:t>Kartenspiele</a:t>
                      </a:r>
                    </a:p>
                    <a:p>
                      <a:pPr marL="0" marR="0" lvl="0" indent="0" algn="ctr" defTabSz="914400" rtl="0" eaLnBrk="1" fontAlgn="auto" latinLnBrk="0" hangingPunct="1">
                        <a:lnSpc>
                          <a:spcPct val="100000"/>
                        </a:lnSpc>
                        <a:spcBef>
                          <a:spcPts val="0"/>
                        </a:spcBef>
                        <a:spcAft>
                          <a:spcPts val="0"/>
                        </a:spcAft>
                        <a:buClrTx/>
                        <a:buSzTx/>
                        <a:buFontTx/>
                        <a:buNone/>
                        <a:tabLst/>
                        <a:defRPr/>
                      </a:pPr>
                      <a:r>
                        <a:rPr lang="de-DE" sz="1800" i="1" kern="1200" spc="-25" noProof="0" dirty="0">
                          <a:solidFill>
                            <a:schemeClr val="bg2">
                              <a:lumMod val="20000"/>
                              <a:lumOff val="80000"/>
                            </a:schemeClr>
                          </a:solidFill>
                          <a:latin typeface="+mn-lt"/>
                          <a:ea typeface="+mn-ea"/>
                          <a:cs typeface="Arial"/>
                        </a:rPr>
                        <a:t>Umsatz</a:t>
                      </a:r>
                      <a:endParaRPr lang="de" sz="1800" i="1" kern="1200" spc="-25" noProof="0" dirty="0">
                        <a:solidFill>
                          <a:schemeClr val="bg2">
                            <a:lumMod val="20000"/>
                            <a:lumOff val="80000"/>
                          </a:schemeClr>
                        </a:solidFill>
                        <a:latin typeface="+mn-lt"/>
                        <a:ea typeface="+mn-ea"/>
                        <a:cs typeface="Aria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381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 sz="1800" b="0" i="1" u="none" strike="noStrike" kern="1200" cap="none" spc="-25" normalizeH="0" noProof="0" dirty="0">
                          <a:ln>
                            <a:noFill/>
                          </a:ln>
                          <a:solidFill>
                            <a:srgbClr val="64B2C1">
                              <a:lumMod val="20000"/>
                              <a:lumOff val="80000"/>
                            </a:srgbClr>
                          </a:solidFill>
                          <a:effectLst/>
                          <a:uLnTx/>
                          <a:uFillTx/>
                          <a:latin typeface="Arial "/>
                          <a:ea typeface="+mn-ea"/>
                          <a:cs typeface="Arial"/>
                        </a:rPr>
                        <a:t>Umsatz im</a:t>
                      </a:r>
                    </a:p>
                    <a:p>
                      <a:pPr marL="0" marR="0" lvl="0" indent="0" algn="ctr" defTabSz="914400" rtl="0" eaLnBrk="1" fontAlgn="auto" latinLnBrk="0" hangingPunct="1">
                        <a:lnSpc>
                          <a:spcPct val="100000"/>
                        </a:lnSpc>
                        <a:spcBef>
                          <a:spcPts val="0"/>
                        </a:spcBef>
                        <a:spcAft>
                          <a:spcPts val="0"/>
                        </a:spcAft>
                        <a:buClrTx/>
                        <a:buSzTx/>
                        <a:buFontTx/>
                        <a:buNone/>
                        <a:tabLst/>
                        <a:defRPr/>
                      </a:pPr>
                      <a:r>
                        <a:rPr lang="de" sz="1800" b="0" i="1" u="none" strike="noStrike" kern="1200" cap="none" spc="-25" normalizeH="0" noProof="0" dirty="0">
                          <a:ln>
                            <a:noFill/>
                          </a:ln>
                          <a:solidFill>
                            <a:srgbClr val="64B2C1">
                              <a:lumMod val="20000"/>
                              <a:lumOff val="80000"/>
                            </a:srgbClr>
                          </a:solidFill>
                          <a:effectLst/>
                          <a:uLnTx/>
                          <a:uFillTx/>
                          <a:latin typeface="Arial "/>
                          <a:ea typeface="+mn-ea"/>
                          <a:cs typeface="Arial"/>
                        </a:rPr>
                        <a:t>Jahr 2023</a:t>
                      </a:r>
                    </a:p>
                    <a:p>
                      <a:pPr marL="0" marR="0" lvl="0" indent="0" algn="ctr" defTabSz="914400" rtl="0" eaLnBrk="1" fontAlgn="auto" latinLnBrk="0" hangingPunct="1">
                        <a:lnSpc>
                          <a:spcPct val="100000"/>
                        </a:lnSpc>
                        <a:spcBef>
                          <a:spcPts val="0"/>
                        </a:spcBef>
                        <a:spcAft>
                          <a:spcPts val="0"/>
                        </a:spcAft>
                        <a:buClrTx/>
                        <a:buSzTx/>
                        <a:buFontTx/>
                        <a:buNone/>
                        <a:tabLst/>
                        <a:defRPr/>
                      </a:pPr>
                      <a:r>
                        <a:rPr lang="de" sz="1800" b="0" i="1" u="none" strike="noStrike" kern="1200" cap="none" spc="-25" normalizeH="0" noProof="0" dirty="0">
                          <a:ln>
                            <a:noFill/>
                          </a:ln>
                          <a:solidFill>
                            <a:srgbClr val="64B2C1">
                              <a:lumMod val="20000"/>
                              <a:lumOff val="80000"/>
                            </a:srgbClr>
                          </a:solidFill>
                          <a:effectLst/>
                          <a:uLnTx/>
                          <a:uFillTx/>
                          <a:latin typeface="Arial "/>
                          <a:ea typeface="+mn-ea"/>
                          <a:cs typeface="Arial"/>
                        </a:rPr>
                        <a:t>(CAGR 2023-2027)</a:t>
                      </a:r>
                      <a:endParaRPr lang="en-US" sz="1800" i="1" kern="1200" spc="-25" noProof="0" dirty="0">
                        <a:solidFill>
                          <a:schemeClr val="bg2">
                            <a:lumMod val="20000"/>
                            <a:lumOff val="80000"/>
                          </a:schemeClr>
                        </a:solidFill>
                        <a:latin typeface="+mn-lt"/>
                        <a:ea typeface="+mn-ea"/>
                        <a:cs typeface="Aria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381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800" b="0" i="1" u="none" strike="noStrike" kern="1200" cap="none" spc="-25" normalizeH="0" noProof="0" dirty="0">
                          <a:ln>
                            <a:noFill/>
                          </a:ln>
                          <a:solidFill>
                            <a:srgbClr val="64B2C1">
                              <a:lumMod val="20000"/>
                              <a:lumOff val="80000"/>
                            </a:srgbClr>
                          </a:solidFill>
                          <a:effectLst/>
                          <a:uLnTx/>
                          <a:uFillTx/>
                          <a:latin typeface="Arial "/>
                          <a:ea typeface="+mn-ea"/>
                          <a:cs typeface="Arial"/>
                        </a:rPr>
                        <a:t>K</a:t>
                      </a:r>
                      <a:r>
                        <a:rPr lang="de" sz="1800" b="0" i="1" u="none" strike="noStrike" kern="1200" cap="none" spc="-25" normalizeH="0" noProof="0" dirty="0">
                          <a:ln>
                            <a:noFill/>
                          </a:ln>
                          <a:solidFill>
                            <a:srgbClr val="64B2C1">
                              <a:lumMod val="20000"/>
                              <a:lumOff val="80000"/>
                            </a:srgbClr>
                          </a:solidFill>
                          <a:effectLst/>
                          <a:uLnTx/>
                          <a:uFillTx/>
                          <a:latin typeface="Arial "/>
                          <a:ea typeface="+mn-ea"/>
                          <a:cs typeface="Arial"/>
                        </a:rPr>
                        <a:t>lassichse</a:t>
                      </a:r>
                    </a:p>
                    <a:p>
                      <a:pPr marL="0" marR="0" lvl="0" indent="0" algn="ctr" defTabSz="914400" rtl="0" eaLnBrk="1" fontAlgn="auto" latinLnBrk="0" hangingPunct="1">
                        <a:lnSpc>
                          <a:spcPct val="100000"/>
                        </a:lnSpc>
                        <a:spcBef>
                          <a:spcPts val="0"/>
                        </a:spcBef>
                        <a:spcAft>
                          <a:spcPts val="0"/>
                        </a:spcAft>
                        <a:buClrTx/>
                        <a:buSzTx/>
                        <a:buFontTx/>
                        <a:buNone/>
                        <a:tabLst/>
                        <a:defRPr/>
                      </a:pPr>
                      <a:r>
                        <a:rPr lang="de" sz="1800" b="0" i="1" u="none" strike="noStrike" kern="1200" cap="none" spc="-25" normalizeH="0" noProof="0" dirty="0">
                          <a:ln>
                            <a:noFill/>
                          </a:ln>
                          <a:solidFill>
                            <a:srgbClr val="64B2C1">
                              <a:lumMod val="20000"/>
                              <a:lumOff val="80000"/>
                            </a:srgbClr>
                          </a:solidFill>
                          <a:effectLst/>
                          <a:uLnTx/>
                          <a:uFillTx/>
                          <a:latin typeface="Arial "/>
                          <a:ea typeface="+mn-ea"/>
                          <a:cs typeface="Arial"/>
                        </a:rPr>
                        <a:t>Version des </a:t>
                      </a:r>
                    </a:p>
                    <a:p>
                      <a:pPr marL="0" marR="0" lvl="0" indent="0" algn="ctr" defTabSz="914400" rtl="0" eaLnBrk="1" fontAlgn="auto" latinLnBrk="0" hangingPunct="1">
                        <a:lnSpc>
                          <a:spcPct val="100000"/>
                        </a:lnSpc>
                        <a:spcBef>
                          <a:spcPts val="0"/>
                        </a:spcBef>
                        <a:spcAft>
                          <a:spcPts val="0"/>
                        </a:spcAft>
                        <a:buClrTx/>
                        <a:buSzTx/>
                        <a:buFontTx/>
                        <a:buNone/>
                        <a:tabLst/>
                        <a:defRPr/>
                      </a:pPr>
                      <a:r>
                        <a:rPr lang="de" sz="1800" b="0" i="1" u="none" strike="noStrike" kern="1200" cap="none" spc="-25" normalizeH="0" noProof="0" dirty="0">
                          <a:ln>
                            <a:noFill/>
                          </a:ln>
                          <a:solidFill>
                            <a:srgbClr val="64B2C1">
                              <a:lumMod val="20000"/>
                              <a:lumOff val="80000"/>
                            </a:srgbClr>
                          </a:solidFill>
                          <a:effectLst/>
                          <a:uLnTx/>
                          <a:uFillTx/>
                          <a:latin typeface="Arial "/>
                          <a:ea typeface="+mn-ea"/>
                          <a:cs typeface="Arial"/>
                        </a:rPr>
                        <a:t>Spieles</a:t>
                      </a:r>
                      <a:endParaRPr lang="en-US" sz="1800" i="1" kern="1200" spc="-25" noProof="0" dirty="0">
                        <a:solidFill>
                          <a:schemeClr val="bg2">
                            <a:lumMod val="20000"/>
                            <a:lumOff val="80000"/>
                          </a:schemeClr>
                        </a:solidFill>
                        <a:latin typeface="+mn-lt"/>
                        <a:ea typeface="+mn-ea"/>
                        <a:cs typeface="Aria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381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 sz="1800" b="0" i="1" u="none" strike="noStrike" kern="1200" cap="none" spc="-25" normalizeH="0" noProof="0" dirty="0">
                          <a:ln>
                            <a:noFill/>
                          </a:ln>
                          <a:solidFill>
                            <a:srgbClr val="64B2C1">
                              <a:lumMod val="20000"/>
                              <a:lumOff val="80000"/>
                            </a:srgbClr>
                          </a:solidFill>
                          <a:effectLst/>
                          <a:uLnTx/>
                          <a:uFillTx/>
                          <a:latin typeface="Arial "/>
                          <a:ea typeface="+mn-ea"/>
                          <a:cs typeface="Arial"/>
                        </a:rPr>
                        <a:t>Umsatz</a:t>
                      </a:r>
                    </a:p>
                    <a:p>
                      <a:pPr marL="0" marR="0" lvl="0" indent="0" algn="ctr" defTabSz="914400" rtl="0" eaLnBrk="1" fontAlgn="auto" latinLnBrk="0" hangingPunct="1">
                        <a:lnSpc>
                          <a:spcPct val="100000"/>
                        </a:lnSpc>
                        <a:spcBef>
                          <a:spcPts val="0"/>
                        </a:spcBef>
                        <a:spcAft>
                          <a:spcPts val="0"/>
                        </a:spcAft>
                        <a:buClrTx/>
                        <a:buSzTx/>
                        <a:buFontTx/>
                        <a:buNone/>
                        <a:tabLst/>
                        <a:defRPr/>
                      </a:pPr>
                      <a:r>
                        <a:rPr lang="de" sz="1800" b="0" i="1" u="none" strike="noStrike" kern="1200" cap="none" spc="-25" normalizeH="0" noProof="0" dirty="0">
                          <a:ln>
                            <a:noFill/>
                          </a:ln>
                          <a:solidFill>
                            <a:srgbClr val="64B2C1">
                              <a:lumMod val="20000"/>
                              <a:lumOff val="80000"/>
                            </a:srgbClr>
                          </a:solidFill>
                          <a:effectLst/>
                          <a:uLnTx/>
                          <a:uFillTx/>
                          <a:latin typeface="Arial "/>
                          <a:ea typeface="+mn-ea"/>
                          <a:cs typeface="Arial"/>
                        </a:rPr>
                        <a:t>Cards Against Humanity</a:t>
                      </a:r>
                      <a:endParaRPr lang="en-US" sz="1800" i="1" kern="1200" spc="-25" noProof="0" dirty="0">
                        <a:solidFill>
                          <a:schemeClr val="bg2">
                            <a:lumMod val="20000"/>
                            <a:lumOff val="80000"/>
                          </a:schemeClr>
                        </a:solidFill>
                        <a:latin typeface="+mn-lt"/>
                        <a:ea typeface="+mn-ea"/>
                        <a:cs typeface="Aria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381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800" b="0" i="1" u="none" strike="noStrike" kern="1200" cap="none" spc="-25" normalizeH="0" noProof="0" dirty="0">
                          <a:ln>
                            <a:noFill/>
                          </a:ln>
                          <a:solidFill>
                            <a:srgbClr val="64B2C1">
                              <a:lumMod val="20000"/>
                              <a:lumOff val="80000"/>
                            </a:srgbClr>
                          </a:solidFill>
                          <a:effectLst/>
                          <a:uLnTx/>
                          <a:uFillTx/>
                          <a:latin typeface="Arial "/>
                          <a:ea typeface="+mn-ea"/>
                          <a:cs typeface="Arial"/>
                        </a:rPr>
                        <a:t>G</a:t>
                      </a:r>
                      <a:r>
                        <a:rPr lang="de" sz="1800" b="0" i="1" u="none" strike="noStrike" kern="1200" cap="none" spc="-25" normalizeH="0" noProof="0" dirty="0">
                          <a:ln>
                            <a:noFill/>
                          </a:ln>
                          <a:solidFill>
                            <a:srgbClr val="64B2C1">
                              <a:lumMod val="20000"/>
                              <a:lumOff val="80000"/>
                            </a:srgbClr>
                          </a:solidFill>
                          <a:effectLst/>
                          <a:uLnTx/>
                          <a:uFillTx/>
                          <a:latin typeface="Arial "/>
                          <a:ea typeface="+mn-ea"/>
                          <a:cs typeface="Arial"/>
                        </a:rPr>
                        <a:t>eplannter</a:t>
                      </a:r>
                    </a:p>
                    <a:p>
                      <a:pPr marL="0" marR="0" lvl="0" indent="0" algn="ctr" defTabSz="914400" rtl="0" eaLnBrk="1" fontAlgn="auto" latinLnBrk="0" hangingPunct="1">
                        <a:lnSpc>
                          <a:spcPct val="100000"/>
                        </a:lnSpc>
                        <a:spcBef>
                          <a:spcPts val="0"/>
                        </a:spcBef>
                        <a:spcAft>
                          <a:spcPts val="0"/>
                        </a:spcAft>
                        <a:buClrTx/>
                        <a:buSzTx/>
                        <a:buFontTx/>
                        <a:buNone/>
                        <a:tabLst/>
                        <a:defRPr/>
                      </a:pPr>
                      <a:r>
                        <a:rPr lang="de" sz="1800" b="0" i="1" u="none" strike="noStrike" kern="1200" cap="none" spc="-25" normalizeH="0" noProof="0" dirty="0">
                          <a:ln>
                            <a:noFill/>
                          </a:ln>
                          <a:solidFill>
                            <a:srgbClr val="64B2C1">
                              <a:lumMod val="20000"/>
                              <a:lumOff val="80000"/>
                            </a:srgbClr>
                          </a:solidFill>
                          <a:effectLst/>
                          <a:uLnTx/>
                          <a:uFillTx/>
                          <a:latin typeface="Arial "/>
                          <a:ea typeface="+mn-ea"/>
                          <a:cs typeface="Arial"/>
                        </a:rPr>
                        <a:t>Umsatz der</a:t>
                      </a:r>
                    </a:p>
                    <a:p>
                      <a:pPr marL="0" marR="0" lvl="0" indent="0" algn="ctr" defTabSz="914400" rtl="0" eaLnBrk="1" fontAlgn="auto" latinLnBrk="0" hangingPunct="1">
                        <a:lnSpc>
                          <a:spcPct val="100000"/>
                        </a:lnSpc>
                        <a:spcBef>
                          <a:spcPts val="0"/>
                        </a:spcBef>
                        <a:spcAft>
                          <a:spcPts val="0"/>
                        </a:spcAft>
                        <a:buClrTx/>
                        <a:buSzTx/>
                        <a:buFontTx/>
                        <a:buNone/>
                        <a:tabLst/>
                        <a:defRPr/>
                      </a:pPr>
                      <a:r>
                        <a:rPr lang="de" sz="1800" b="0" i="1" u="none" strike="noStrike" kern="1200" cap="none" spc="-25" normalizeH="0" noProof="0" dirty="0">
                          <a:ln>
                            <a:noFill/>
                          </a:ln>
                          <a:solidFill>
                            <a:srgbClr val="64B2C1">
                              <a:lumMod val="20000"/>
                              <a:lumOff val="80000"/>
                            </a:srgbClr>
                          </a:solidFill>
                          <a:effectLst/>
                          <a:uLnTx/>
                          <a:uFillTx/>
                          <a:latin typeface="Arial "/>
                          <a:ea typeface="+mn-ea"/>
                          <a:cs typeface="Arial"/>
                        </a:rPr>
                        <a:t>Online-Version</a:t>
                      </a:r>
                      <a:endParaRPr lang="en-US" sz="1800" i="1" kern="1200" spc="-25" noProof="0" dirty="0">
                        <a:solidFill>
                          <a:schemeClr val="bg2">
                            <a:lumMod val="20000"/>
                            <a:lumOff val="80000"/>
                          </a:schemeClr>
                        </a:solidFill>
                        <a:latin typeface="+mn-lt"/>
                        <a:ea typeface="+mn-ea"/>
                        <a:cs typeface="Aria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381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001753"/>
                  </a:ext>
                </a:extLst>
              </a:tr>
            </a:tbl>
          </a:graphicData>
        </a:graphic>
      </p:graphicFrame>
      <p:sp>
        <p:nvSpPr>
          <p:cNvPr id="11" name="Objekt 5" descr="Beiges Rechteck">
            <a:extLst>
              <a:ext uri="{FF2B5EF4-FFF2-40B4-BE49-F238E27FC236}">
                <a16:creationId xmlns:a16="http://schemas.microsoft.com/office/drawing/2014/main" id="{B07BA1F9-2C19-4C07-B29B-18B9FBCC4755}"/>
              </a:ext>
            </a:extLst>
          </p:cNvPr>
          <p:cNvSpPr/>
          <p:nvPr/>
        </p:nvSpPr>
        <p:spPr>
          <a:xfrm>
            <a:off x="915637" y="1309144"/>
            <a:ext cx="4608000" cy="0"/>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pPr rtl="0"/>
            <a:endParaRPr lang="de-DE" dirty="0"/>
          </a:p>
        </p:txBody>
      </p:sp>
      <p:cxnSp>
        <p:nvCxnSpPr>
          <p:cNvPr id="10" name="Gerader Verbinder 9" descr="Linie">
            <a:extLst>
              <a:ext uri="{FF2B5EF4-FFF2-40B4-BE49-F238E27FC236}">
                <a16:creationId xmlns:a16="http://schemas.microsoft.com/office/drawing/2014/main" id="{4C3F4FC5-0C01-4592-9483-D476EA2BDF93}"/>
              </a:ext>
            </a:extLst>
          </p:cNvPr>
          <p:cNvCxnSpPr/>
          <p:nvPr/>
        </p:nvCxnSpPr>
        <p:spPr>
          <a:xfrm>
            <a:off x="6096000" y="4124378"/>
            <a:ext cx="0" cy="39600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Rechteck 11">
            <a:extLst>
              <a:ext uri="{FF2B5EF4-FFF2-40B4-BE49-F238E27FC236}">
                <a16:creationId xmlns:a16="http://schemas.microsoft.com/office/drawing/2014/main" id="{2470199D-DDAE-4D88-9F00-88EB8E080218}"/>
              </a:ext>
            </a:extLst>
          </p:cNvPr>
          <p:cNvSpPr/>
          <p:nvPr/>
        </p:nvSpPr>
        <p:spPr>
          <a:xfrm>
            <a:off x="8737486" y="4634745"/>
            <a:ext cx="3024187" cy="647700"/>
          </a:xfrm>
          <a:prstGeom prst="rect">
            <a:avLst/>
          </a:prstGeom>
          <a:solidFill>
            <a:schemeClr val="accent1"/>
          </a:solidFill>
        </p:spPr>
        <p:txBody>
          <a:bodyPr wrap="square" rtlCol="0" anchor="ctr" anchorCtr="0">
            <a:noAutofit/>
          </a:bodyPr>
          <a:lstStyle/>
          <a:p>
            <a:pPr algn="ctr" rtl="0">
              <a:lnSpc>
                <a:spcPct val="100000"/>
              </a:lnSpc>
              <a:spcBef>
                <a:spcPts val="1055"/>
              </a:spcBef>
            </a:pPr>
            <a:r>
              <a:rPr lang="de-DE" sz="3000" dirty="0">
                <a:solidFill>
                  <a:schemeClr val="tx2"/>
                </a:solidFill>
                <a:latin typeface="+mj-lt"/>
              </a:rPr>
              <a:t>ERFOLG</a:t>
            </a:r>
          </a:p>
        </p:txBody>
      </p:sp>
    </p:spTree>
    <p:extLst>
      <p:ext uri="{BB962C8B-B14F-4D97-AF65-F5344CB8AC3E}">
        <p14:creationId xmlns:p14="http://schemas.microsoft.com/office/powerpoint/2010/main" val="2263215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 name="Inhaltsplatzhalter 11" descr="Diagramm">
            <a:extLst>
              <a:ext uri="{FF2B5EF4-FFF2-40B4-BE49-F238E27FC236}">
                <a16:creationId xmlns:a16="http://schemas.microsoft.com/office/drawing/2014/main" id="{4B8F47FF-84A1-4BFF-9183-1D0D75899671}"/>
              </a:ext>
            </a:extLst>
          </p:cNvPr>
          <p:cNvGraphicFramePr>
            <a:graphicFrameLocks/>
          </p:cNvGraphicFramePr>
          <p:nvPr>
            <p:extLst>
              <p:ext uri="{D42A27DB-BD31-4B8C-83A1-F6EECF244321}">
                <p14:modId xmlns:p14="http://schemas.microsoft.com/office/powerpoint/2010/main" val="3587775738"/>
              </p:ext>
            </p:extLst>
          </p:nvPr>
        </p:nvGraphicFramePr>
        <p:xfrm>
          <a:off x="6648675" y="2053173"/>
          <a:ext cx="1481012" cy="1161017"/>
        </p:xfrm>
        <a:graphic>
          <a:graphicData uri="http://schemas.openxmlformats.org/drawingml/2006/chart">
            <c:chart xmlns:c="http://schemas.openxmlformats.org/drawingml/2006/chart" xmlns:r="http://schemas.openxmlformats.org/officeDocument/2006/relationships" r:id="rId3"/>
          </a:graphicData>
        </a:graphic>
      </p:graphicFrame>
      <p:sp>
        <p:nvSpPr>
          <p:cNvPr id="2" name="Foliennummernplatzhalter 1">
            <a:extLst>
              <a:ext uri="{FF2B5EF4-FFF2-40B4-BE49-F238E27FC236}">
                <a16:creationId xmlns:a16="http://schemas.microsoft.com/office/drawing/2014/main" id="{6A8AF702-A859-4D49-823E-455702872718}"/>
              </a:ext>
            </a:extLst>
          </p:cNvPr>
          <p:cNvSpPr>
            <a:spLocks noGrp="1"/>
          </p:cNvSpPr>
          <p:nvPr>
            <p:ph type="sldNum" sz="quarter" idx="12"/>
          </p:nvPr>
        </p:nvSpPr>
        <p:spPr/>
        <p:txBody>
          <a:bodyPr rtlCol="0"/>
          <a:lstStyle/>
          <a:p>
            <a:pPr rtl="0"/>
            <a:fld id="{82EE24B5-652C-4DB5-B7C3-B5BBEC1280B1}" type="slidenum">
              <a:rPr lang="de-DE" smtClean="0"/>
              <a:t>5</a:t>
            </a:fld>
            <a:endParaRPr lang="de-DE" dirty="0"/>
          </a:p>
        </p:txBody>
      </p:sp>
      <p:sp>
        <p:nvSpPr>
          <p:cNvPr id="3" name="Titel 2">
            <a:extLst>
              <a:ext uri="{FF2B5EF4-FFF2-40B4-BE49-F238E27FC236}">
                <a16:creationId xmlns:a16="http://schemas.microsoft.com/office/drawing/2014/main" id="{6D5D9271-B659-4A45-8868-BAEC4EF7D1F1}"/>
              </a:ext>
            </a:extLst>
          </p:cNvPr>
          <p:cNvSpPr>
            <a:spLocks noGrp="1"/>
          </p:cNvSpPr>
          <p:nvPr>
            <p:ph type="title"/>
          </p:nvPr>
        </p:nvSpPr>
        <p:spPr>
          <a:xfrm>
            <a:off x="820410" y="361567"/>
            <a:ext cx="10515600" cy="1325563"/>
          </a:xfrm>
        </p:spPr>
        <p:txBody>
          <a:bodyPr rtlCol="0">
            <a:normAutofit/>
          </a:bodyPr>
          <a:lstStyle/>
          <a:p>
            <a:pPr rtl="0"/>
            <a:r>
              <a:rPr lang="de-DE" dirty="0"/>
              <a:t>DER MARKT: der digitale Vormarsch</a:t>
            </a:r>
          </a:p>
        </p:txBody>
      </p:sp>
      <p:graphicFrame>
        <p:nvGraphicFramePr>
          <p:cNvPr id="27" name="Inhaltsplatzhalter 26" descr="Diagramm">
            <a:extLst>
              <a:ext uri="{FF2B5EF4-FFF2-40B4-BE49-F238E27FC236}">
                <a16:creationId xmlns:a16="http://schemas.microsoft.com/office/drawing/2014/main" id="{8B7962D3-FAFD-4B86-A9C4-A868A9DF6045}"/>
              </a:ext>
            </a:extLst>
          </p:cNvPr>
          <p:cNvGraphicFramePr>
            <a:graphicFrameLocks noGrp="1"/>
          </p:cNvGraphicFramePr>
          <p:nvPr>
            <p:ph sz="half" idx="13"/>
            <p:extLst>
              <p:ext uri="{D42A27DB-BD31-4B8C-83A1-F6EECF244321}">
                <p14:modId xmlns:p14="http://schemas.microsoft.com/office/powerpoint/2010/main" val="1768622029"/>
              </p:ext>
            </p:extLst>
          </p:nvPr>
        </p:nvGraphicFramePr>
        <p:xfrm>
          <a:off x="643380" y="2053173"/>
          <a:ext cx="1316880" cy="116134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2" name="Inhaltsplatzhalter 11" descr="Diagramm">
            <a:extLst>
              <a:ext uri="{FF2B5EF4-FFF2-40B4-BE49-F238E27FC236}">
                <a16:creationId xmlns:a16="http://schemas.microsoft.com/office/drawing/2014/main" id="{B880674A-C407-4235-A8D0-4F3C148E035B}"/>
              </a:ext>
            </a:extLst>
          </p:cNvPr>
          <p:cNvGraphicFramePr>
            <a:graphicFrameLocks/>
          </p:cNvGraphicFramePr>
          <p:nvPr>
            <p:extLst>
              <p:ext uri="{D42A27DB-BD31-4B8C-83A1-F6EECF244321}">
                <p14:modId xmlns:p14="http://schemas.microsoft.com/office/powerpoint/2010/main" val="193178426"/>
              </p:ext>
            </p:extLst>
          </p:nvPr>
        </p:nvGraphicFramePr>
        <p:xfrm>
          <a:off x="1930164" y="2053173"/>
          <a:ext cx="1481012" cy="116101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3" name="Inhaltsplatzhalter 11" descr="Diagramm">
            <a:extLst>
              <a:ext uri="{FF2B5EF4-FFF2-40B4-BE49-F238E27FC236}">
                <a16:creationId xmlns:a16="http://schemas.microsoft.com/office/drawing/2014/main" id="{4965B496-2DD8-4644-BD32-C792562A4A9B}"/>
              </a:ext>
            </a:extLst>
          </p:cNvPr>
          <p:cNvGraphicFramePr>
            <a:graphicFrameLocks/>
          </p:cNvGraphicFramePr>
          <p:nvPr>
            <p:extLst>
              <p:ext uri="{D42A27DB-BD31-4B8C-83A1-F6EECF244321}">
                <p14:modId xmlns:p14="http://schemas.microsoft.com/office/powerpoint/2010/main" val="1496353908"/>
              </p:ext>
            </p:extLst>
          </p:nvPr>
        </p:nvGraphicFramePr>
        <p:xfrm>
          <a:off x="3381080" y="2053173"/>
          <a:ext cx="1481012" cy="1161017"/>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Inhaltsplatzhalter 11" descr="Diagramm">
            <a:extLst>
              <a:ext uri="{FF2B5EF4-FFF2-40B4-BE49-F238E27FC236}">
                <a16:creationId xmlns:a16="http://schemas.microsoft.com/office/drawing/2014/main" id="{929A89A4-A764-4573-A43E-D883B54D5791}"/>
              </a:ext>
            </a:extLst>
          </p:cNvPr>
          <p:cNvGraphicFramePr>
            <a:graphicFrameLocks/>
          </p:cNvGraphicFramePr>
          <p:nvPr>
            <p:extLst>
              <p:ext uri="{D42A27DB-BD31-4B8C-83A1-F6EECF244321}">
                <p14:modId xmlns:p14="http://schemas.microsoft.com/office/powerpoint/2010/main" val="457217626"/>
              </p:ext>
            </p:extLst>
          </p:nvPr>
        </p:nvGraphicFramePr>
        <p:xfrm>
          <a:off x="5197759" y="2053173"/>
          <a:ext cx="1481012" cy="1161017"/>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Inhaltsplatzhalter 11" descr="Diagramm">
            <a:extLst>
              <a:ext uri="{FF2B5EF4-FFF2-40B4-BE49-F238E27FC236}">
                <a16:creationId xmlns:a16="http://schemas.microsoft.com/office/drawing/2014/main" id="{F8366091-405D-481E-B7F7-8B8F64FD1C87}"/>
              </a:ext>
            </a:extLst>
          </p:cNvPr>
          <p:cNvGraphicFramePr>
            <a:graphicFrameLocks/>
          </p:cNvGraphicFramePr>
          <p:nvPr>
            <p:extLst>
              <p:ext uri="{D42A27DB-BD31-4B8C-83A1-F6EECF244321}">
                <p14:modId xmlns:p14="http://schemas.microsoft.com/office/powerpoint/2010/main" val="1635984178"/>
              </p:ext>
            </p:extLst>
          </p:nvPr>
        </p:nvGraphicFramePr>
        <p:xfrm>
          <a:off x="8099591" y="2053173"/>
          <a:ext cx="1481012" cy="1161017"/>
        </p:xfrm>
        <a:graphic>
          <a:graphicData uri="http://schemas.openxmlformats.org/drawingml/2006/chart">
            <c:chart xmlns:c="http://schemas.openxmlformats.org/drawingml/2006/chart" xmlns:r="http://schemas.openxmlformats.org/officeDocument/2006/relationships" r:id="rId8"/>
          </a:graphicData>
        </a:graphic>
      </p:graphicFrame>
      <p:sp>
        <p:nvSpPr>
          <p:cNvPr id="16" name="Objekt 21">
            <a:extLst>
              <a:ext uri="{FF2B5EF4-FFF2-40B4-BE49-F238E27FC236}">
                <a16:creationId xmlns:a16="http://schemas.microsoft.com/office/drawing/2014/main" id="{FDFE3336-0975-4022-813D-426DF2A2CDE3}"/>
              </a:ext>
            </a:extLst>
          </p:cNvPr>
          <p:cNvSpPr txBox="1"/>
          <p:nvPr/>
        </p:nvSpPr>
        <p:spPr>
          <a:xfrm>
            <a:off x="2164907" y="3194337"/>
            <a:ext cx="1007272" cy="228268"/>
          </a:xfrm>
          <a:prstGeom prst="rect">
            <a:avLst/>
          </a:prstGeom>
        </p:spPr>
        <p:txBody>
          <a:bodyPr vert="horz" wrap="square" lIns="0" tIns="12700" rIns="0" bIns="0" rtlCol="0">
            <a:spAutoFit/>
          </a:bodyPr>
          <a:lstStyle/>
          <a:p>
            <a:pPr marL="12700" algn="ctr" rtl="0">
              <a:lnSpc>
                <a:spcPct val="100000"/>
              </a:lnSpc>
              <a:spcBef>
                <a:spcPts val="100"/>
              </a:spcBef>
            </a:pPr>
            <a:r>
              <a:rPr lang="de-DE" sz="1400" dirty="0">
                <a:solidFill>
                  <a:schemeClr val="bg2">
                    <a:lumMod val="20000"/>
                    <a:lumOff val="80000"/>
                  </a:schemeClr>
                </a:solidFill>
                <a:cs typeface="Arial"/>
              </a:rPr>
              <a:t>2021</a:t>
            </a:r>
          </a:p>
        </p:txBody>
      </p:sp>
      <p:sp>
        <p:nvSpPr>
          <p:cNvPr id="17" name="Objekt 22">
            <a:extLst>
              <a:ext uri="{FF2B5EF4-FFF2-40B4-BE49-F238E27FC236}">
                <a16:creationId xmlns:a16="http://schemas.microsoft.com/office/drawing/2014/main" id="{D0254F3B-D1FC-4502-9765-D274E419877A}"/>
              </a:ext>
            </a:extLst>
          </p:cNvPr>
          <p:cNvSpPr txBox="1"/>
          <p:nvPr/>
        </p:nvSpPr>
        <p:spPr>
          <a:xfrm>
            <a:off x="3599086" y="3194337"/>
            <a:ext cx="1001544" cy="228268"/>
          </a:xfrm>
          <a:prstGeom prst="rect">
            <a:avLst/>
          </a:prstGeom>
        </p:spPr>
        <p:txBody>
          <a:bodyPr vert="horz" wrap="square" lIns="0" tIns="12700" rIns="0" bIns="0" rtlCol="0">
            <a:spAutoFit/>
          </a:bodyPr>
          <a:lstStyle/>
          <a:p>
            <a:pPr marL="12700" algn="ctr" rtl="0">
              <a:lnSpc>
                <a:spcPct val="100000"/>
              </a:lnSpc>
              <a:spcBef>
                <a:spcPts val="100"/>
              </a:spcBef>
            </a:pPr>
            <a:r>
              <a:rPr lang="de-DE" sz="1400" dirty="0">
                <a:solidFill>
                  <a:schemeClr val="bg2">
                    <a:lumMod val="20000"/>
                    <a:lumOff val="80000"/>
                  </a:schemeClr>
                </a:solidFill>
                <a:cs typeface="Arial"/>
              </a:rPr>
              <a:t>2022</a:t>
            </a:r>
          </a:p>
        </p:txBody>
      </p:sp>
      <p:sp>
        <p:nvSpPr>
          <p:cNvPr id="18" name="Objekt 23">
            <a:extLst>
              <a:ext uri="{FF2B5EF4-FFF2-40B4-BE49-F238E27FC236}">
                <a16:creationId xmlns:a16="http://schemas.microsoft.com/office/drawing/2014/main" id="{04B2FD88-02F5-4328-AB03-EB8EC1A481F7}"/>
              </a:ext>
            </a:extLst>
          </p:cNvPr>
          <p:cNvSpPr txBox="1"/>
          <p:nvPr/>
        </p:nvSpPr>
        <p:spPr>
          <a:xfrm>
            <a:off x="5467689" y="3194337"/>
            <a:ext cx="901243" cy="228268"/>
          </a:xfrm>
          <a:prstGeom prst="rect">
            <a:avLst/>
          </a:prstGeom>
        </p:spPr>
        <p:txBody>
          <a:bodyPr vert="horz" wrap="square" lIns="0" tIns="12700" rIns="0" bIns="0" rtlCol="0">
            <a:spAutoFit/>
          </a:bodyPr>
          <a:lstStyle/>
          <a:p>
            <a:pPr marL="12700" algn="ctr" rtl="0">
              <a:lnSpc>
                <a:spcPct val="100000"/>
              </a:lnSpc>
              <a:spcBef>
                <a:spcPts val="100"/>
              </a:spcBef>
            </a:pPr>
            <a:r>
              <a:rPr lang="de-DE" sz="1400" spc="-5" dirty="0">
                <a:solidFill>
                  <a:schemeClr val="bg2">
                    <a:lumMod val="20000"/>
                    <a:lumOff val="80000"/>
                  </a:schemeClr>
                </a:solidFill>
                <a:cs typeface="Arial"/>
              </a:rPr>
              <a:t>2019</a:t>
            </a:r>
          </a:p>
        </p:txBody>
      </p:sp>
      <p:sp>
        <p:nvSpPr>
          <p:cNvPr id="19" name="Objekt 24">
            <a:extLst>
              <a:ext uri="{FF2B5EF4-FFF2-40B4-BE49-F238E27FC236}">
                <a16:creationId xmlns:a16="http://schemas.microsoft.com/office/drawing/2014/main" id="{7A33CD89-F67A-4378-8AFD-C60011F6DBB4}"/>
              </a:ext>
            </a:extLst>
          </p:cNvPr>
          <p:cNvSpPr txBox="1"/>
          <p:nvPr/>
        </p:nvSpPr>
        <p:spPr>
          <a:xfrm>
            <a:off x="6974270" y="3194337"/>
            <a:ext cx="901241" cy="228268"/>
          </a:xfrm>
          <a:prstGeom prst="rect">
            <a:avLst/>
          </a:prstGeom>
        </p:spPr>
        <p:txBody>
          <a:bodyPr vert="horz" wrap="square" lIns="0" tIns="12700" rIns="0" bIns="0" rtlCol="0">
            <a:spAutoFit/>
          </a:bodyPr>
          <a:lstStyle/>
          <a:p>
            <a:pPr marL="12700" algn="ctr" rtl="0">
              <a:lnSpc>
                <a:spcPct val="100000"/>
              </a:lnSpc>
              <a:spcBef>
                <a:spcPts val="100"/>
              </a:spcBef>
            </a:pPr>
            <a:r>
              <a:rPr lang="de-DE" sz="1400" spc="-5" dirty="0">
                <a:solidFill>
                  <a:schemeClr val="bg2">
                    <a:lumMod val="20000"/>
                    <a:lumOff val="80000"/>
                  </a:schemeClr>
                </a:solidFill>
                <a:cs typeface="Arial"/>
              </a:rPr>
              <a:t>2020</a:t>
            </a:r>
          </a:p>
        </p:txBody>
      </p:sp>
      <p:sp>
        <p:nvSpPr>
          <p:cNvPr id="20" name="Objekt 20">
            <a:extLst>
              <a:ext uri="{FF2B5EF4-FFF2-40B4-BE49-F238E27FC236}">
                <a16:creationId xmlns:a16="http://schemas.microsoft.com/office/drawing/2014/main" id="{2306528A-EF2E-492E-846A-8645AF605E9C}"/>
              </a:ext>
            </a:extLst>
          </p:cNvPr>
          <p:cNvSpPr txBox="1"/>
          <p:nvPr/>
        </p:nvSpPr>
        <p:spPr>
          <a:xfrm>
            <a:off x="852235" y="2506665"/>
            <a:ext cx="908033" cy="289823"/>
          </a:xfrm>
          <a:prstGeom prst="rect">
            <a:avLst/>
          </a:prstGeom>
        </p:spPr>
        <p:txBody>
          <a:bodyPr vert="horz" wrap="square" lIns="0" tIns="12700" rIns="0" bIns="0" rtlCol="0">
            <a:spAutoFit/>
          </a:bodyPr>
          <a:lstStyle/>
          <a:p>
            <a:pPr marL="12700" algn="ctr" rtl="0">
              <a:lnSpc>
                <a:spcPct val="100000"/>
              </a:lnSpc>
              <a:spcBef>
                <a:spcPts val="100"/>
              </a:spcBef>
            </a:pPr>
            <a:r>
              <a:rPr lang="de-DE" dirty="0">
                <a:solidFill>
                  <a:schemeClr val="accent1"/>
                </a:solidFill>
                <a:latin typeface="+mj-lt"/>
                <a:cs typeface="Arial"/>
              </a:rPr>
              <a:t>20 %</a:t>
            </a:r>
          </a:p>
        </p:txBody>
      </p:sp>
      <p:sp>
        <p:nvSpPr>
          <p:cNvPr id="21" name="Objekt 21">
            <a:extLst>
              <a:ext uri="{FF2B5EF4-FFF2-40B4-BE49-F238E27FC236}">
                <a16:creationId xmlns:a16="http://schemas.microsoft.com/office/drawing/2014/main" id="{2E9BBF33-FFEE-40F5-A249-CEA0DCAE3BE2}"/>
              </a:ext>
            </a:extLst>
          </p:cNvPr>
          <p:cNvSpPr txBox="1"/>
          <p:nvPr/>
        </p:nvSpPr>
        <p:spPr>
          <a:xfrm>
            <a:off x="2157505" y="2506665"/>
            <a:ext cx="1007276" cy="289823"/>
          </a:xfrm>
          <a:prstGeom prst="rect">
            <a:avLst/>
          </a:prstGeom>
        </p:spPr>
        <p:txBody>
          <a:bodyPr vert="horz" wrap="square" lIns="0" tIns="12700" rIns="0" bIns="0" rtlCol="0">
            <a:spAutoFit/>
          </a:bodyPr>
          <a:lstStyle/>
          <a:p>
            <a:pPr marL="12700" algn="ctr" rtl="0">
              <a:lnSpc>
                <a:spcPct val="100000"/>
              </a:lnSpc>
              <a:spcBef>
                <a:spcPts val="100"/>
              </a:spcBef>
            </a:pPr>
            <a:r>
              <a:rPr lang="de-DE" spc="-5" dirty="0">
                <a:solidFill>
                  <a:schemeClr val="accent1"/>
                </a:solidFill>
                <a:latin typeface="+mj-lt"/>
                <a:cs typeface="Arial"/>
              </a:rPr>
              <a:t>18 %</a:t>
            </a:r>
            <a:endParaRPr lang="de-DE" dirty="0">
              <a:solidFill>
                <a:schemeClr val="accent1"/>
              </a:solidFill>
              <a:latin typeface="+mj-lt"/>
              <a:cs typeface="Arial"/>
            </a:endParaRPr>
          </a:p>
        </p:txBody>
      </p:sp>
      <p:sp>
        <p:nvSpPr>
          <p:cNvPr id="22" name="Objekt 22">
            <a:extLst>
              <a:ext uri="{FF2B5EF4-FFF2-40B4-BE49-F238E27FC236}">
                <a16:creationId xmlns:a16="http://schemas.microsoft.com/office/drawing/2014/main" id="{891776FB-6173-49D8-9F32-944FBC4EABB1}"/>
              </a:ext>
            </a:extLst>
          </p:cNvPr>
          <p:cNvSpPr txBox="1"/>
          <p:nvPr/>
        </p:nvSpPr>
        <p:spPr>
          <a:xfrm>
            <a:off x="3633468" y="2506665"/>
            <a:ext cx="960018" cy="289823"/>
          </a:xfrm>
          <a:prstGeom prst="rect">
            <a:avLst/>
          </a:prstGeom>
        </p:spPr>
        <p:txBody>
          <a:bodyPr vert="horz" wrap="square" lIns="0" tIns="12700" rIns="0" bIns="0" rtlCol="0">
            <a:spAutoFit/>
          </a:bodyPr>
          <a:lstStyle/>
          <a:p>
            <a:pPr marL="12700" algn="ctr" rtl="0">
              <a:lnSpc>
                <a:spcPct val="100000"/>
              </a:lnSpc>
              <a:spcBef>
                <a:spcPts val="100"/>
              </a:spcBef>
            </a:pPr>
            <a:r>
              <a:rPr lang="de-DE" dirty="0">
                <a:solidFill>
                  <a:schemeClr val="accent1"/>
                </a:solidFill>
                <a:latin typeface="+mj-lt"/>
                <a:cs typeface="Arial"/>
              </a:rPr>
              <a:t>12 %</a:t>
            </a:r>
          </a:p>
        </p:txBody>
      </p:sp>
      <p:sp>
        <p:nvSpPr>
          <p:cNvPr id="23" name="Objekt 23">
            <a:extLst>
              <a:ext uri="{FF2B5EF4-FFF2-40B4-BE49-F238E27FC236}">
                <a16:creationId xmlns:a16="http://schemas.microsoft.com/office/drawing/2014/main" id="{3689D36F-0E74-439C-8BF7-BE388B2B4545}"/>
              </a:ext>
            </a:extLst>
          </p:cNvPr>
          <p:cNvSpPr txBox="1"/>
          <p:nvPr/>
        </p:nvSpPr>
        <p:spPr>
          <a:xfrm>
            <a:off x="5485825" y="2506665"/>
            <a:ext cx="901247" cy="289823"/>
          </a:xfrm>
          <a:prstGeom prst="rect">
            <a:avLst/>
          </a:prstGeom>
        </p:spPr>
        <p:txBody>
          <a:bodyPr vert="horz" wrap="square" lIns="0" tIns="12700" rIns="0" bIns="0" rtlCol="0">
            <a:spAutoFit/>
          </a:bodyPr>
          <a:lstStyle/>
          <a:p>
            <a:pPr marL="12700" algn="ctr" rtl="0">
              <a:lnSpc>
                <a:spcPct val="100000"/>
              </a:lnSpc>
              <a:spcBef>
                <a:spcPts val="100"/>
              </a:spcBef>
            </a:pPr>
            <a:r>
              <a:rPr lang="de-DE" spc="-5" dirty="0">
                <a:solidFill>
                  <a:schemeClr val="accent1"/>
                </a:solidFill>
                <a:latin typeface="+mj-lt"/>
                <a:cs typeface="Arial"/>
              </a:rPr>
              <a:t>10 %</a:t>
            </a:r>
            <a:endParaRPr lang="de-DE" dirty="0">
              <a:solidFill>
                <a:schemeClr val="accent1"/>
              </a:solidFill>
              <a:latin typeface="+mj-lt"/>
              <a:cs typeface="Arial"/>
            </a:endParaRPr>
          </a:p>
        </p:txBody>
      </p:sp>
      <p:sp>
        <p:nvSpPr>
          <p:cNvPr id="24" name="Objekt 24">
            <a:extLst>
              <a:ext uri="{FF2B5EF4-FFF2-40B4-BE49-F238E27FC236}">
                <a16:creationId xmlns:a16="http://schemas.microsoft.com/office/drawing/2014/main" id="{9396CD8C-7E7D-4CBC-AFB3-A4424860B64E}"/>
              </a:ext>
            </a:extLst>
          </p:cNvPr>
          <p:cNvSpPr txBox="1"/>
          <p:nvPr/>
        </p:nvSpPr>
        <p:spPr>
          <a:xfrm>
            <a:off x="8476823" y="2506665"/>
            <a:ext cx="729903" cy="289823"/>
          </a:xfrm>
          <a:prstGeom prst="rect">
            <a:avLst/>
          </a:prstGeom>
        </p:spPr>
        <p:txBody>
          <a:bodyPr vert="horz" wrap="square" lIns="0" tIns="12700" rIns="0" bIns="0" rtlCol="0">
            <a:spAutoFit/>
          </a:bodyPr>
          <a:lstStyle/>
          <a:p>
            <a:pPr marL="12700" algn="ctr" rtl="0">
              <a:lnSpc>
                <a:spcPct val="100000"/>
              </a:lnSpc>
              <a:spcBef>
                <a:spcPts val="100"/>
              </a:spcBef>
            </a:pPr>
            <a:r>
              <a:rPr lang="de-DE" spc="-5" dirty="0">
                <a:solidFill>
                  <a:schemeClr val="accent1"/>
                </a:solidFill>
                <a:latin typeface="+mj-lt"/>
                <a:cs typeface="Arial"/>
              </a:rPr>
              <a:t>28 %</a:t>
            </a:r>
            <a:endParaRPr lang="de-DE" dirty="0">
              <a:solidFill>
                <a:schemeClr val="accent1"/>
              </a:solidFill>
              <a:latin typeface="+mj-lt"/>
              <a:cs typeface="Arial"/>
            </a:endParaRPr>
          </a:p>
        </p:txBody>
      </p:sp>
      <p:sp>
        <p:nvSpPr>
          <p:cNvPr id="28" name="Objekt 20">
            <a:extLst>
              <a:ext uri="{FF2B5EF4-FFF2-40B4-BE49-F238E27FC236}">
                <a16:creationId xmlns:a16="http://schemas.microsoft.com/office/drawing/2014/main" id="{B36D2764-7743-4684-BE95-4AE88B7DB06A}"/>
              </a:ext>
            </a:extLst>
          </p:cNvPr>
          <p:cNvSpPr txBox="1"/>
          <p:nvPr/>
        </p:nvSpPr>
        <p:spPr>
          <a:xfrm>
            <a:off x="852235" y="3194337"/>
            <a:ext cx="908030" cy="228268"/>
          </a:xfrm>
          <a:prstGeom prst="rect">
            <a:avLst/>
          </a:prstGeom>
        </p:spPr>
        <p:txBody>
          <a:bodyPr vert="horz" wrap="square" lIns="0" tIns="12700" rIns="0" bIns="0" rtlCol="0">
            <a:spAutoFit/>
          </a:bodyPr>
          <a:lstStyle/>
          <a:p>
            <a:pPr marL="12700" algn="ctr" rtl="0">
              <a:lnSpc>
                <a:spcPct val="100000"/>
              </a:lnSpc>
              <a:spcBef>
                <a:spcPts val="100"/>
              </a:spcBef>
            </a:pPr>
            <a:r>
              <a:rPr lang="de-DE" sz="1400" dirty="0">
                <a:solidFill>
                  <a:schemeClr val="bg2">
                    <a:lumMod val="20000"/>
                    <a:lumOff val="80000"/>
                  </a:schemeClr>
                </a:solidFill>
                <a:cs typeface="Arial"/>
              </a:rPr>
              <a:t>2020</a:t>
            </a:r>
          </a:p>
        </p:txBody>
      </p:sp>
      <p:sp>
        <p:nvSpPr>
          <p:cNvPr id="29" name="Objekt 27" descr="Beiges Rechteck">
            <a:extLst>
              <a:ext uri="{FF2B5EF4-FFF2-40B4-BE49-F238E27FC236}">
                <a16:creationId xmlns:a16="http://schemas.microsoft.com/office/drawing/2014/main" id="{CE178D24-EC15-4677-8CE4-B6FAE887C7CE}"/>
              </a:ext>
            </a:extLst>
          </p:cNvPr>
          <p:cNvSpPr/>
          <p:nvPr/>
        </p:nvSpPr>
        <p:spPr>
          <a:xfrm>
            <a:off x="976913" y="1329710"/>
            <a:ext cx="2484000" cy="0"/>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pPr rtl="0"/>
            <a:endParaRPr lang="de-DE" dirty="0"/>
          </a:p>
        </p:txBody>
      </p:sp>
      <p:graphicFrame>
        <p:nvGraphicFramePr>
          <p:cNvPr id="33" name="Inhaltsplatzhalter 11" descr="Diagramm">
            <a:extLst>
              <a:ext uri="{FF2B5EF4-FFF2-40B4-BE49-F238E27FC236}">
                <a16:creationId xmlns:a16="http://schemas.microsoft.com/office/drawing/2014/main" id="{EE3F9CC5-DBA6-45F8-BEB5-9AABA54A807D}"/>
              </a:ext>
            </a:extLst>
          </p:cNvPr>
          <p:cNvGraphicFramePr>
            <a:graphicFrameLocks/>
          </p:cNvGraphicFramePr>
          <p:nvPr>
            <p:extLst>
              <p:ext uri="{D42A27DB-BD31-4B8C-83A1-F6EECF244321}">
                <p14:modId xmlns:p14="http://schemas.microsoft.com/office/powerpoint/2010/main" val="3162887524"/>
              </p:ext>
            </p:extLst>
          </p:nvPr>
        </p:nvGraphicFramePr>
        <p:xfrm>
          <a:off x="9550508" y="2053173"/>
          <a:ext cx="1481012" cy="1161017"/>
        </p:xfrm>
        <a:graphic>
          <a:graphicData uri="http://schemas.openxmlformats.org/drawingml/2006/chart">
            <c:chart xmlns:c="http://schemas.openxmlformats.org/drawingml/2006/chart" xmlns:r="http://schemas.openxmlformats.org/officeDocument/2006/relationships" r:id="rId9"/>
          </a:graphicData>
        </a:graphic>
      </p:graphicFrame>
      <p:sp>
        <p:nvSpPr>
          <p:cNvPr id="34" name="Objekt 22">
            <a:extLst>
              <a:ext uri="{FF2B5EF4-FFF2-40B4-BE49-F238E27FC236}">
                <a16:creationId xmlns:a16="http://schemas.microsoft.com/office/drawing/2014/main" id="{920F091D-CD6E-4913-9674-EB69EC3CF30D}"/>
              </a:ext>
            </a:extLst>
          </p:cNvPr>
          <p:cNvSpPr txBox="1"/>
          <p:nvPr/>
        </p:nvSpPr>
        <p:spPr>
          <a:xfrm>
            <a:off x="8405656" y="3194337"/>
            <a:ext cx="901242" cy="228268"/>
          </a:xfrm>
          <a:prstGeom prst="rect">
            <a:avLst/>
          </a:prstGeom>
        </p:spPr>
        <p:txBody>
          <a:bodyPr vert="horz" wrap="square" lIns="0" tIns="12700" rIns="0" bIns="0" rtlCol="0">
            <a:spAutoFit/>
          </a:bodyPr>
          <a:lstStyle/>
          <a:p>
            <a:pPr marL="12700" algn="ctr" rtl="0">
              <a:lnSpc>
                <a:spcPct val="100000"/>
              </a:lnSpc>
              <a:spcBef>
                <a:spcPts val="100"/>
              </a:spcBef>
            </a:pPr>
            <a:r>
              <a:rPr lang="de-DE" sz="1400" dirty="0">
                <a:solidFill>
                  <a:schemeClr val="bg2">
                    <a:lumMod val="20000"/>
                    <a:lumOff val="80000"/>
                  </a:schemeClr>
                </a:solidFill>
                <a:cs typeface="Arial"/>
              </a:rPr>
              <a:t>2021</a:t>
            </a:r>
          </a:p>
        </p:txBody>
      </p:sp>
      <p:sp>
        <p:nvSpPr>
          <p:cNvPr id="35" name="Objekt 23">
            <a:extLst>
              <a:ext uri="{FF2B5EF4-FFF2-40B4-BE49-F238E27FC236}">
                <a16:creationId xmlns:a16="http://schemas.microsoft.com/office/drawing/2014/main" id="{43B84908-3B8B-4F2C-919C-2334EC97AF43}"/>
              </a:ext>
            </a:extLst>
          </p:cNvPr>
          <p:cNvSpPr txBox="1"/>
          <p:nvPr/>
        </p:nvSpPr>
        <p:spPr>
          <a:xfrm>
            <a:off x="9846008" y="3194337"/>
            <a:ext cx="901243" cy="228268"/>
          </a:xfrm>
          <a:prstGeom prst="rect">
            <a:avLst/>
          </a:prstGeom>
        </p:spPr>
        <p:txBody>
          <a:bodyPr vert="horz" wrap="square" lIns="0" tIns="12700" rIns="0" bIns="0" rtlCol="0">
            <a:spAutoFit/>
          </a:bodyPr>
          <a:lstStyle/>
          <a:p>
            <a:pPr marL="12700" algn="ctr" rtl="0">
              <a:lnSpc>
                <a:spcPct val="100000"/>
              </a:lnSpc>
              <a:spcBef>
                <a:spcPts val="100"/>
              </a:spcBef>
            </a:pPr>
            <a:r>
              <a:rPr lang="de-DE" sz="1400" spc="-5" dirty="0">
                <a:solidFill>
                  <a:schemeClr val="bg2">
                    <a:lumMod val="20000"/>
                    <a:lumOff val="80000"/>
                  </a:schemeClr>
                </a:solidFill>
                <a:cs typeface="Arial"/>
              </a:rPr>
              <a:t>2022</a:t>
            </a:r>
          </a:p>
        </p:txBody>
      </p:sp>
      <p:sp>
        <p:nvSpPr>
          <p:cNvPr id="36" name="Objekt 22">
            <a:extLst>
              <a:ext uri="{FF2B5EF4-FFF2-40B4-BE49-F238E27FC236}">
                <a16:creationId xmlns:a16="http://schemas.microsoft.com/office/drawing/2014/main" id="{3E0CD13B-E1C5-4B1E-8D6F-830B20EB1901}"/>
              </a:ext>
            </a:extLst>
          </p:cNvPr>
          <p:cNvSpPr txBox="1"/>
          <p:nvPr/>
        </p:nvSpPr>
        <p:spPr>
          <a:xfrm>
            <a:off x="6919169" y="2506665"/>
            <a:ext cx="929378" cy="289823"/>
          </a:xfrm>
          <a:prstGeom prst="rect">
            <a:avLst/>
          </a:prstGeom>
        </p:spPr>
        <p:txBody>
          <a:bodyPr vert="horz" wrap="square" lIns="0" tIns="12700" rIns="0" bIns="0" rtlCol="0">
            <a:spAutoFit/>
          </a:bodyPr>
          <a:lstStyle/>
          <a:p>
            <a:pPr marL="12700" algn="ctr" rtl="0">
              <a:lnSpc>
                <a:spcPct val="100000"/>
              </a:lnSpc>
              <a:spcBef>
                <a:spcPts val="100"/>
              </a:spcBef>
            </a:pPr>
            <a:r>
              <a:rPr lang="de-DE" dirty="0">
                <a:solidFill>
                  <a:schemeClr val="accent1"/>
                </a:solidFill>
                <a:latin typeface="+mj-lt"/>
                <a:cs typeface="Arial"/>
              </a:rPr>
              <a:t> 22 %</a:t>
            </a:r>
          </a:p>
        </p:txBody>
      </p:sp>
      <p:sp>
        <p:nvSpPr>
          <p:cNvPr id="37" name="Objekt 23">
            <a:extLst>
              <a:ext uri="{FF2B5EF4-FFF2-40B4-BE49-F238E27FC236}">
                <a16:creationId xmlns:a16="http://schemas.microsoft.com/office/drawing/2014/main" id="{67128195-4722-4370-9902-03BB1E8A9491}"/>
              </a:ext>
            </a:extLst>
          </p:cNvPr>
          <p:cNvSpPr txBox="1"/>
          <p:nvPr/>
        </p:nvSpPr>
        <p:spPr>
          <a:xfrm>
            <a:off x="9846008" y="2506665"/>
            <a:ext cx="901247" cy="289823"/>
          </a:xfrm>
          <a:prstGeom prst="rect">
            <a:avLst/>
          </a:prstGeom>
        </p:spPr>
        <p:txBody>
          <a:bodyPr vert="horz" wrap="square" lIns="0" tIns="12700" rIns="0" bIns="0" rtlCol="0">
            <a:spAutoFit/>
          </a:bodyPr>
          <a:lstStyle/>
          <a:p>
            <a:pPr marL="12700" algn="ctr" rtl="0">
              <a:lnSpc>
                <a:spcPct val="100000"/>
              </a:lnSpc>
              <a:spcBef>
                <a:spcPts val="100"/>
              </a:spcBef>
            </a:pPr>
            <a:r>
              <a:rPr lang="de-DE" spc="-5" dirty="0">
                <a:solidFill>
                  <a:schemeClr val="accent1"/>
                </a:solidFill>
                <a:latin typeface="+mj-lt"/>
                <a:cs typeface="Arial"/>
              </a:rPr>
              <a:t>37 %</a:t>
            </a:r>
            <a:endParaRPr lang="de-DE" dirty="0">
              <a:solidFill>
                <a:schemeClr val="accent1"/>
              </a:solidFill>
              <a:latin typeface="+mj-lt"/>
              <a:cs typeface="Arial"/>
            </a:endParaRPr>
          </a:p>
        </p:txBody>
      </p:sp>
      <p:sp>
        <p:nvSpPr>
          <p:cNvPr id="38" name="Textplatzhalter 3">
            <a:extLst>
              <a:ext uri="{FF2B5EF4-FFF2-40B4-BE49-F238E27FC236}">
                <a16:creationId xmlns:a16="http://schemas.microsoft.com/office/drawing/2014/main" id="{3AAF2546-6871-494C-A126-C625BBE3261B}"/>
              </a:ext>
            </a:extLst>
          </p:cNvPr>
          <p:cNvSpPr txBox="1">
            <a:spLocks/>
          </p:cNvSpPr>
          <p:nvPr/>
        </p:nvSpPr>
        <p:spPr>
          <a:xfrm>
            <a:off x="819621" y="1743197"/>
            <a:ext cx="3789362" cy="3454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rtl="0">
              <a:buNone/>
            </a:pPr>
            <a:r>
              <a:rPr lang="de-DE" b="1" dirty="0">
                <a:solidFill>
                  <a:schemeClr val="bg1"/>
                </a:solidFill>
              </a:rPr>
              <a:t>Klassischer Kartenvertrieb </a:t>
            </a:r>
          </a:p>
        </p:txBody>
      </p:sp>
      <p:sp>
        <p:nvSpPr>
          <p:cNvPr id="39" name="Textplatzhalter 3">
            <a:extLst>
              <a:ext uri="{FF2B5EF4-FFF2-40B4-BE49-F238E27FC236}">
                <a16:creationId xmlns:a16="http://schemas.microsoft.com/office/drawing/2014/main" id="{80184BDF-DE58-4622-9C1E-1F326A76743E}"/>
              </a:ext>
            </a:extLst>
          </p:cNvPr>
          <p:cNvSpPr txBox="1">
            <a:spLocks/>
          </p:cNvSpPr>
          <p:nvPr/>
        </p:nvSpPr>
        <p:spPr>
          <a:xfrm>
            <a:off x="5471151" y="1743197"/>
            <a:ext cx="5233361" cy="3454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rtl="0">
              <a:buNone/>
            </a:pPr>
            <a:r>
              <a:rPr lang="de-DE" b="1" dirty="0">
                <a:solidFill>
                  <a:schemeClr val="bg1"/>
                </a:solidFill>
              </a:rPr>
              <a:t>Digitaler Verlauf </a:t>
            </a:r>
          </a:p>
        </p:txBody>
      </p:sp>
      <p:cxnSp>
        <p:nvCxnSpPr>
          <p:cNvPr id="6" name="Gerader Verbinder 5" descr="Linie">
            <a:extLst>
              <a:ext uri="{FF2B5EF4-FFF2-40B4-BE49-F238E27FC236}">
                <a16:creationId xmlns:a16="http://schemas.microsoft.com/office/drawing/2014/main" id="{5C0E71B8-1D2B-4965-B2E2-9D9AD54201BD}"/>
              </a:ext>
            </a:extLst>
          </p:cNvPr>
          <p:cNvCxnSpPr>
            <a:cxnSpLocks/>
          </p:cNvCxnSpPr>
          <p:nvPr/>
        </p:nvCxnSpPr>
        <p:spPr>
          <a:xfrm>
            <a:off x="5035890" y="1844675"/>
            <a:ext cx="0" cy="1763713"/>
          </a:xfrm>
          <a:prstGeom prst="line">
            <a:avLst/>
          </a:prstGeom>
          <a:ln w="3175">
            <a:solidFill>
              <a:schemeClr val="bg2">
                <a:lumMod val="20000"/>
                <a:lumOff val="80000"/>
                <a:alpha val="25000"/>
              </a:schemeClr>
            </a:solidFill>
          </a:ln>
        </p:spPr>
        <p:style>
          <a:lnRef idx="1">
            <a:schemeClr val="accent1"/>
          </a:lnRef>
          <a:fillRef idx="0">
            <a:schemeClr val="accent1"/>
          </a:fillRef>
          <a:effectRef idx="0">
            <a:schemeClr val="accent1"/>
          </a:effectRef>
          <a:fontRef idx="minor">
            <a:schemeClr val="tx1"/>
          </a:fontRef>
        </p:style>
      </p:cxnSp>
      <p:sp>
        <p:nvSpPr>
          <p:cNvPr id="5" name="Inhaltsplatzhalter 4">
            <a:extLst>
              <a:ext uri="{FF2B5EF4-FFF2-40B4-BE49-F238E27FC236}">
                <a16:creationId xmlns:a16="http://schemas.microsoft.com/office/drawing/2014/main" id="{A9F40400-B717-4A8A-8D74-1A2E55666C60}"/>
              </a:ext>
            </a:extLst>
          </p:cNvPr>
          <p:cNvSpPr>
            <a:spLocks noGrp="1"/>
          </p:cNvSpPr>
          <p:nvPr>
            <p:ph sz="half" idx="1"/>
          </p:nvPr>
        </p:nvSpPr>
        <p:spPr/>
        <p:txBody>
          <a:bodyPr/>
          <a:lstStyle/>
          <a:p>
            <a:r>
              <a:rPr lang="de-DE" dirty="0"/>
              <a:t>Prognose zeigt das die Digitalisierung auch bei Kartenspielen statt findet</a:t>
            </a:r>
          </a:p>
          <a:p>
            <a:r>
              <a:rPr lang="de-DE" dirty="0"/>
              <a:t>Junge Menschen, Studenten und Kartenspielinteressierte steigen um</a:t>
            </a:r>
          </a:p>
          <a:p>
            <a:r>
              <a:rPr lang="de-DE" dirty="0"/>
              <a:t>Erleichtert das gemeinsame Spiel auch virtuell</a:t>
            </a:r>
          </a:p>
          <a:p>
            <a:endParaRPr lang="de-DE" dirty="0"/>
          </a:p>
        </p:txBody>
      </p:sp>
    </p:spTree>
    <p:extLst>
      <p:ext uri="{BB962C8B-B14F-4D97-AF65-F5344CB8AC3E}">
        <p14:creationId xmlns:p14="http://schemas.microsoft.com/office/powerpoint/2010/main" val="3514470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Bildplatzhalter 11" descr="Zwei Männer blicken auf einen Laptop">
            <a:extLst>
              <a:ext uri="{FF2B5EF4-FFF2-40B4-BE49-F238E27FC236}">
                <a16:creationId xmlns:a16="http://schemas.microsoft.com/office/drawing/2014/main" id="{97D2A81D-F7D1-4144-9EC5-03531DC5260D}"/>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912813" y="1"/>
            <a:ext cx="11277598" cy="6857999"/>
          </a:xfrm>
        </p:spPr>
      </p:pic>
      <p:sp>
        <p:nvSpPr>
          <p:cNvPr id="16" name="Objekt 3" descr="Beiges Rechteck">
            <a:extLst>
              <a:ext uri="{FF2B5EF4-FFF2-40B4-BE49-F238E27FC236}">
                <a16:creationId xmlns:a16="http://schemas.microsoft.com/office/drawing/2014/main" id="{C6CF32E2-A869-4259-A659-5EEE6BDA3B59}"/>
              </a:ext>
            </a:extLst>
          </p:cNvPr>
          <p:cNvSpPr/>
          <p:nvPr/>
        </p:nvSpPr>
        <p:spPr>
          <a:xfrm>
            <a:off x="579775" y="472492"/>
            <a:ext cx="4051368" cy="5913017"/>
          </a:xfrm>
          <a:custGeom>
            <a:avLst/>
            <a:gdLst/>
            <a:ahLst/>
            <a:cxnLst/>
            <a:rect l="l" t="t" r="r" b="b"/>
            <a:pathLst>
              <a:path w="4010659" h="333375">
                <a:moveTo>
                  <a:pt x="0" y="333006"/>
                </a:moveTo>
                <a:lnTo>
                  <a:pt x="4010367" y="333006"/>
                </a:lnTo>
                <a:lnTo>
                  <a:pt x="4010367" y="0"/>
                </a:lnTo>
                <a:lnTo>
                  <a:pt x="0" y="0"/>
                </a:lnTo>
                <a:lnTo>
                  <a:pt x="0" y="333006"/>
                </a:lnTo>
                <a:close/>
              </a:path>
            </a:pathLst>
          </a:custGeom>
          <a:solidFill>
            <a:schemeClr val="accent1"/>
          </a:solidFill>
        </p:spPr>
        <p:txBody>
          <a:bodyPr wrap="square" lIns="0" tIns="0" rIns="0" bIns="0" rtlCol="0"/>
          <a:lstStyle/>
          <a:p>
            <a:pPr rtl="0"/>
            <a:endParaRPr lang="de-DE" dirty="0"/>
          </a:p>
        </p:txBody>
      </p:sp>
      <p:sp>
        <p:nvSpPr>
          <p:cNvPr id="14" name="Ellipse 13" descr="Beige Ellipse">
            <a:extLst>
              <a:ext uri="{FF2B5EF4-FFF2-40B4-BE49-F238E27FC236}">
                <a16:creationId xmlns:a16="http://schemas.microsoft.com/office/drawing/2014/main" id="{B8809DE3-0F1D-442A-8935-B40AD580864B}"/>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dirty="0"/>
          </a:p>
        </p:txBody>
      </p:sp>
      <p:sp>
        <p:nvSpPr>
          <p:cNvPr id="22" name="Objekt 6" descr="Blaues Rechteck">
            <a:extLst>
              <a:ext uri="{FF2B5EF4-FFF2-40B4-BE49-F238E27FC236}">
                <a16:creationId xmlns:a16="http://schemas.microsoft.com/office/drawing/2014/main" id="{882E2F92-EB16-4B55-B49A-3C6AB7B2BF30}"/>
              </a:ext>
            </a:extLst>
          </p:cNvPr>
          <p:cNvSpPr/>
          <p:nvPr/>
        </p:nvSpPr>
        <p:spPr>
          <a:xfrm>
            <a:off x="911225" y="836613"/>
            <a:ext cx="5184775" cy="5184775"/>
          </a:xfrm>
          <a:custGeom>
            <a:avLst/>
            <a:gdLst/>
            <a:ahLst/>
            <a:cxnLst/>
            <a:rect l="l" t="t" r="r" b="b"/>
            <a:pathLst>
              <a:path w="6689725" h="3528060">
                <a:moveTo>
                  <a:pt x="0" y="3527996"/>
                </a:moveTo>
                <a:lnTo>
                  <a:pt x="6689648" y="3527996"/>
                </a:lnTo>
                <a:lnTo>
                  <a:pt x="6689648" y="0"/>
                </a:lnTo>
                <a:lnTo>
                  <a:pt x="0" y="0"/>
                </a:lnTo>
                <a:lnTo>
                  <a:pt x="0" y="3527996"/>
                </a:lnTo>
                <a:close/>
              </a:path>
            </a:pathLst>
          </a:custGeom>
          <a:solidFill>
            <a:schemeClr val="accent2"/>
          </a:solidFill>
        </p:spPr>
        <p:txBody>
          <a:bodyPr wrap="square" lIns="0" tIns="0" rIns="0" bIns="0" rtlCol="0"/>
          <a:lstStyle/>
          <a:p>
            <a:pPr rtl="0"/>
            <a:endParaRPr lang="de-DE" dirty="0"/>
          </a:p>
        </p:txBody>
      </p:sp>
      <p:sp>
        <p:nvSpPr>
          <p:cNvPr id="3" name="Titel 2">
            <a:extLst>
              <a:ext uri="{FF2B5EF4-FFF2-40B4-BE49-F238E27FC236}">
                <a16:creationId xmlns:a16="http://schemas.microsoft.com/office/drawing/2014/main" id="{302303BC-9A39-470F-8733-A268BC16B299}"/>
              </a:ext>
            </a:extLst>
          </p:cNvPr>
          <p:cNvSpPr>
            <a:spLocks noGrp="1"/>
          </p:cNvSpPr>
          <p:nvPr>
            <p:ph type="title"/>
          </p:nvPr>
        </p:nvSpPr>
        <p:spPr>
          <a:xfrm>
            <a:off x="1379723" y="1900048"/>
            <a:ext cx="4770591" cy="646604"/>
          </a:xfrm>
        </p:spPr>
        <p:txBody>
          <a:bodyPr rtlCol="0">
            <a:normAutofit/>
          </a:bodyPr>
          <a:lstStyle/>
          <a:p>
            <a:pPr rtl="0"/>
            <a:r>
              <a:rPr lang="de-DE" sz="3000" dirty="0">
                <a:solidFill>
                  <a:schemeClr val="bg1"/>
                </a:solidFill>
              </a:rPr>
              <a:t>SERVICES WE OFFER</a:t>
            </a:r>
          </a:p>
        </p:txBody>
      </p:sp>
      <p:sp>
        <p:nvSpPr>
          <p:cNvPr id="4" name="Textplatzhalter 3">
            <a:extLst>
              <a:ext uri="{FF2B5EF4-FFF2-40B4-BE49-F238E27FC236}">
                <a16:creationId xmlns:a16="http://schemas.microsoft.com/office/drawing/2014/main" id="{23C936ED-4D5A-4897-BFCD-65082B328E0D}"/>
              </a:ext>
            </a:extLst>
          </p:cNvPr>
          <p:cNvSpPr>
            <a:spLocks noGrp="1"/>
          </p:cNvSpPr>
          <p:nvPr>
            <p:ph type="body" sz="half" idx="2"/>
          </p:nvPr>
        </p:nvSpPr>
        <p:spPr>
          <a:xfrm>
            <a:off x="2072476" y="2875186"/>
            <a:ext cx="4057961" cy="1431234"/>
          </a:xfrm>
        </p:spPr>
        <p:txBody>
          <a:bodyPr rtlCol="0"/>
          <a:lstStyle/>
          <a:p>
            <a:pPr rtl="0"/>
            <a:r>
              <a:rPr lang="de-DE" b="1" dirty="0"/>
              <a:t>24/7 Kundenbetreuung </a:t>
            </a:r>
          </a:p>
        </p:txBody>
      </p:sp>
      <p:sp>
        <p:nvSpPr>
          <p:cNvPr id="5" name="Foliennummernplatzhalter 4">
            <a:extLst>
              <a:ext uri="{FF2B5EF4-FFF2-40B4-BE49-F238E27FC236}">
                <a16:creationId xmlns:a16="http://schemas.microsoft.com/office/drawing/2014/main" id="{77C2D5CA-E2DA-4224-B2BC-C872D2EF6596}"/>
              </a:ext>
            </a:extLst>
          </p:cNvPr>
          <p:cNvSpPr>
            <a:spLocks noGrp="1"/>
          </p:cNvSpPr>
          <p:nvPr>
            <p:ph type="sldNum" sz="quarter" idx="12"/>
          </p:nvPr>
        </p:nvSpPr>
        <p:spPr/>
        <p:txBody>
          <a:bodyPr rtlCol="0"/>
          <a:lstStyle/>
          <a:p>
            <a:pPr rtl="0"/>
            <a:fld id="{82EE24B5-652C-4DB5-B7C3-B5BBEC1280B1}" type="slidenum">
              <a:rPr lang="de-DE" smtClean="0"/>
              <a:t>6</a:t>
            </a:fld>
            <a:endParaRPr lang="de-DE" dirty="0"/>
          </a:p>
        </p:txBody>
      </p:sp>
      <p:pic>
        <p:nvPicPr>
          <p:cNvPr id="28" name="Bildplatzhalter 27" descr="Häkchensymbol">
            <a:extLst>
              <a:ext uri="{FF2B5EF4-FFF2-40B4-BE49-F238E27FC236}">
                <a16:creationId xmlns:a16="http://schemas.microsoft.com/office/drawing/2014/main" id="{3CDD98F8-113E-4FB2-A33D-039AFCD9C225}"/>
              </a:ext>
            </a:extLst>
          </p:cNvPr>
          <p:cNvPicPr>
            <a:picLocks noGrp="1" noChangeAspect="1"/>
          </p:cNvPicPr>
          <p:nvPr>
            <p:ph type="pic" sz="quarter" idx="19"/>
          </p:nvPr>
        </p:nvPicPr>
        <p:blipFill>
          <a:blip r:embed="rId4">
            <a:extLst>
              <a:ext uri="{28A0092B-C50C-407E-A947-70E740481C1C}">
                <a14:useLocalDpi xmlns:a14="http://schemas.microsoft.com/office/drawing/2010/main" val="0"/>
              </a:ext>
            </a:extLst>
          </a:blip>
          <a:srcRect/>
          <a:stretch>
            <a:fillRect/>
          </a:stretch>
        </p:blipFill>
        <p:spPr>
          <a:xfrm>
            <a:off x="1339726" y="2708434"/>
            <a:ext cx="720000" cy="720000"/>
          </a:xfrm>
        </p:spPr>
      </p:pic>
      <p:pic>
        <p:nvPicPr>
          <p:cNvPr id="30" name="Bildplatzhalter 29" descr="Häkchensymbol">
            <a:extLst>
              <a:ext uri="{FF2B5EF4-FFF2-40B4-BE49-F238E27FC236}">
                <a16:creationId xmlns:a16="http://schemas.microsoft.com/office/drawing/2014/main" id="{3CFFE792-5644-4DB8-9A25-D855F9B155E1}"/>
              </a:ext>
            </a:extLst>
          </p:cNvPr>
          <p:cNvPicPr>
            <a:picLocks noGrp="1" noChangeAspect="1"/>
          </p:cNvPicPr>
          <p:nvPr>
            <p:ph type="pic" sz="quarter" idx="22"/>
          </p:nvPr>
        </p:nvPicPr>
        <p:blipFill>
          <a:blip r:embed="rId4">
            <a:extLst>
              <a:ext uri="{28A0092B-C50C-407E-A947-70E740481C1C}">
                <a14:useLocalDpi xmlns:a14="http://schemas.microsoft.com/office/drawing/2010/main" val="0"/>
              </a:ext>
            </a:extLst>
          </a:blip>
          <a:srcRect/>
          <a:stretch>
            <a:fillRect/>
          </a:stretch>
        </p:blipFill>
        <p:spPr>
          <a:xfrm>
            <a:off x="1339726" y="3483770"/>
            <a:ext cx="720000" cy="719999"/>
          </a:xfrm>
        </p:spPr>
      </p:pic>
      <p:sp>
        <p:nvSpPr>
          <p:cNvPr id="18" name="Textplatzhalter 17">
            <a:extLst>
              <a:ext uri="{FF2B5EF4-FFF2-40B4-BE49-F238E27FC236}">
                <a16:creationId xmlns:a16="http://schemas.microsoft.com/office/drawing/2014/main" id="{C3A22FC4-1B49-46F9-A55E-33AACF2DEBBB}"/>
              </a:ext>
            </a:extLst>
          </p:cNvPr>
          <p:cNvSpPr>
            <a:spLocks noGrp="1"/>
          </p:cNvSpPr>
          <p:nvPr>
            <p:ph type="body" sz="half" idx="23"/>
          </p:nvPr>
        </p:nvSpPr>
        <p:spPr>
          <a:xfrm>
            <a:off x="2072475" y="3638054"/>
            <a:ext cx="4057961" cy="472239"/>
          </a:xfrm>
        </p:spPr>
        <p:txBody>
          <a:bodyPr rtlCol="0"/>
          <a:lstStyle/>
          <a:p>
            <a:pPr rtl="0"/>
            <a:r>
              <a:rPr lang="de-DE" b="1" dirty="0"/>
              <a:t>Umgehende Software-Updates</a:t>
            </a:r>
          </a:p>
        </p:txBody>
      </p:sp>
      <p:pic>
        <p:nvPicPr>
          <p:cNvPr id="32" name="Bildplatzhalter 31" descr="Häkchensymbol">
            <a:extLst>
              <a:ext uri="{FF2B5EF4-FFF2-40B4-BE49-F238E27FC236}">
                <a16:creationId xmlns:a16="http://schemas.microsoft.com/office/drawing/2014/main" id="{A80E0D18-9ED0-4449-BE73-35CBF01D1A4D}"/>
              </a:ext>
            </a:extLst>
          </p:cNvPr>
          <p:cNvPicPr>
            <a:picLocks noGrp="1" noChangeAspect="1"/>
          </p:cNvPicPr>
          <p:nvPr>
            <p:ph type="pic" sz="quarter" idx="24"/>
          </p:nvPr>
        </p:nvPicPr>
        <p:blipFill>
          <a:blip r:embed="rId4">
            <a:extLst>
              <a:ext uri="{28A0092B-C50C-407E-A947-70E740481C1C}">
                <a14:useLocalDpi xmlns:a14="http://schemas.microsoft.com/office/drawing/2010/main" val="0"/>
              </a:ext>
            </a:extLst>
          </a:blip>
          <a:srcRect/>
          <a:stretch>
            <a:fillRect/>
          </a:stretch>
        </p:blipFill>
        <p:spPr>
          <a:xfrm>
            <a:off x="1339726" y="4259105"/>
            <a:ext cx="720000" cy="719999"/>
          </a:xfrm>
        </p:spPr>
      </p:pic>
      <p:sp>
        <p:nvSpPr>
          <p:cNvPr id="20" name="Textplatzhalter 19">
            <a:extLst>
              <a:ext uri="{FF2B5EF4-FFF2-40B4-BE49-F238E27FC236}">
                <a16:creationId xmlns:a16="http://schemas.microsoft.com/office/drawing/2014/main" id="{53C06E93-5E4C-46CA-9FB4-1640A2DC1748}"/>
              </a:ext>
            </a:extLst>
          </p:cNvPr>
          <p:cNvSpPr>
            <a:spLocks noGrp="1"/>
          </p:cNvSpPr>
          <p:nvPr>
            <p:ph type="body" sz="half" idx="25"/>
          </p:nvPr>
        </p:nvSpPr>
        <p:spPr>
          <a:xfrm>
            <a:off x="2072475" y="4433825"/>
            <a:ext cx="4057961" cy="402241"/>
          </a:xfrm>
        </p:spPr>
        <p:txBody>
          <a:bodyPr rtlCol="0"/>
          <a:lstStyle/>
          <a:p>
            <a:pPr rtl="0"/>
            <a:r>
              <a:rPr lang="de-DE" b="1" dirty="0"/>
              <a:t> Free </a:t>
            </a:r>
            <a:r>
              <a:rPr lang="de-DE" b="1" dirty="0" err="1"/>
              <a:t>to</a:t>
            </a:r>
            <a:r>
              <a:rPr lang="de-DE" b="1" dirty="0"/>
              <a:t> </a:t>
            </a:r>
            <a:r>
              <a:rPr lang="de-DE" b="1" dirty="0" err="1"/>
              <a:t>play</a:t>
            </a:r>
            <a:endParaRPr lang="de-DE" b="1" dirty="0"/>
          </a:p>
        </p:txBody>
      </p:sp>
      <p:sp>
        <p:nvSpPr>
          <p:cNvPr id="15" name="Objekt 27" descr="Beiges Rechteck">
            <a:extLst>
              <a:ext uri="{FF2B5EF4-FFF2-40B4-BE49-F238E27FC236}">
                <a16:creationId xmlns:a16="http://schemas.microsoft.com/office/drawing/2014/main" id="{C5B67D68-F2A3-48A2-B2A0-C9DF8BA55D80}"/>
              </a:ext>
            </a:extLst>
          </p:cNvPr>
          <p:cNvSpPr/>
          <p:nvPr/>
        </p:nvSpPr>
        <p:spPr>
          <a:xfrm flipV="1">
            <a:off x="1473385" y="2395266"/>
            <a:ext cx="4032000" cy="75489"/>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pPr rtl="0"/>
            <a:endParaRPr lang="de-DE" dirty="0"/>
          </a:p>
        </p:txBody>
      </p:sp>
    </p:spTree>
    <p:extLst>
      <p:ext uri="{BB962C8B-B14F-4D97-AF65-F5344CB8AC3E}">
        <p14:creationId xmlns:p14="http://schemas.microsoft.com/office/powerpoint/2010/main" val="2824039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74140CF4-2DAA-4239-BB77-274BDD82AB49}"/>
              </a:ext>
            </a:extLst>
          </p:cNvPr>
          <p:cNvSpPr>
            <a:spLocks noGrp="1"/>
          </p:cNvSpPr>
          <p:nvPr>
            <p:ph type="sldNum" sz="quarter" idx="12"/>
          </p:nvPr>
        </p:nvSpPr>
        <p:spPr/>
        <p:txBody>
          <a:bodyPr rtlCol="0"/>
          <a:lstStyle/>
          <a:p>
            <a:pPr rtl="0"/>
            <a:fld id="{82EE24B5-652C-4DB5-B7C3-B5BBEC1280B1}" type="slidenum">
              <a:rPr lang="de-DE" smtClean="0"/>
              <a:t>7</a:t>
            </a:fld>
            <a:endParaRPr lang="de-DE" dirty="0"/>
          </a:p>
        </p:txBody>
      </p:sp>
      <p:pic>
        <p:nvPicPr>
          <p:cNvPr id="4" name="Bildplatzhalter 11" descr="Two men near laptop ">
            <a:extLst>
              <a:ext uri="{FF2B5EF4-FFF2-40B4-BE49-F238E27FC236}">
                <a16:creationId xmlns:a16="http://schemas.microsoft.com/office/drawing/2014/main" id="{509FA566-1699-4388-B44C-C3EE5EC0516B}"/>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flipH="1">
            <a:off x="0" y="2"/>
            <a:ext cx="6256751" cy="6857998"/>
          </a:xfrm>
          <a:prstGeom prst="rect">
            <a:avLst/>
          </a:prstGeom>
        </p:spPr>
      </p:pic>
      <p:sp>
        <p:nvSpPr>
          <p:cNvPr id="5" name="Objekt 3" descr="Beiges Rechteck">
            <a:extLst>
              <a:ext uri="{FF2B5EF4-FFF2-40B4-BE49-F238E27FC236}">
                <a16:creationId xmlns:a16="http://schemas.microsoft.com/office/drawing/2014/main" id="{857A0168-DBD5-47D4-A751-3B39262D8254}"/>
              </a:ext>
            </a:extLst>
          </p:cNvPr>
          <p:cNvSpPr/>
          <p:nvPr/>
        </p:nvSpPr>
        <p:spPr>
          <a:xfrm>
            <a:off x="8355283" y="836613"/>
            <a:ext cx="3307960" cy="5184775"/>
          </a:xfrm>
          <a:custGeom>
            <a:avLst/>
            <a:gdLst/>
            <a:ahLst/>
            <a:cxnLst/>
            <a:rect l="l" t="t" r="r" b="b"/>
            <a:pathLst>
              <a:path w="4010659" h="333375">
                <a:moveTo>
                  <a:pt x="0" y="333006"/>
                </a:moveTo>
                <a:lnTo>
                  <a:pt x="4010367" y="333006"/>
                </a:lnTo>
                <a:lnTo>
                  <a:pt x="4010367" y="0"/>
                </a:lnTo>
                <a:lnTo>
                  <a:pt x="0" y="0"/>
                </a:lnTo>
                <a:lnTo>
                  <a:pt x="0" y="333006"/>
                </a:lnTo>
                <a:close/>
              </a:path>
            </a:pathLst>
          </a:custGeom>
          <a:solidFill>
            <a:schemeClr val="accent1"/>
          </a:solidFill>
        </p:spPr>
        <p:txBody>
          <a:bodyPr wrap="square" lIns="0" tIns="0" rIns="0" bIns="0" rtlCol="0"/>
          <a:lstStyle/>
          <a:p>
            <a:pPr rtl="0"/>
            <a:endParaRPr lang="de-DE" dirty="0"/>
          </a:p>
        </p:txBody>
      </p:sp>
      <p:sp>
        <p:nvSpPr>
          <p:cNvPr id="6" name="Objekt 6" descr="Blaues Rechteck">
            <a:extLst>
              <a:ext uri="{FF2B5EF4-FFF2-40B4-BE49-F238E27FC236}">
                <a16:creationId xmlns:a16="http://schemas.microsoft.com/office/drawing/2014/main" id="{7F009843-AFA3-44E8-B7D5-3F39B363C92E}"/>
              </a:ext>
            </a:extLst>
          </p:cNvPr>
          <p:cNvSpPr/>
          <p:nvPr/>
        </p:nvSpPr>
        <p:spPr>
          <a:xfrm>
            <a:off x="6226175" y="1"/>
            <a:ext cx="5056205" cy="6857999"/>
          </a:xfrm>
          <a:custGeom>
            <a:avLst/>
            <a:gdLst/>
            <a:ahLst/>
            <a:cxnLst/>
            <a:rect l="l" t="t" r="r" b="b"/>
            <a:pathLst>
              <a:path w="6689725" h="3528060">
                <a:moveTo>
                  <a:pt x="0" y="3527996"/>
                </a:moveTo>
                <a:lnTo>
                  <a:pt x="6689648" y="3527996"/>
                </a:lnTo>
                <a:lnTo>
                  <a:pt x="6689648" y="0"/>
                </a:lnTo>
                <a:lnTo>
                  <a:pt x="0" y="0"/>
                </a:lnTo>
                <a:lnTo>
                  <a:pt x="0" y="3527996"/>
                </a:lnTo>
                <a:close/>
              </a:path>
            </a:pathLst>
          </a:custGeom>
          <a:solidFill>
            <a:schemeClr val="accent2"/>
          </a:solidFill>
        </p:spPr>
        <p:txBody>
          <a:bodyPr wrap="square" lIns="0" tIns="0" rIns="0" bIns="0" rtlCol="0"/>
          <a:lstStyle/>
          <a:p>
            <a:pPr rtl="0"/>
            <a:endParaRPr lang="de-DE" dirty="0"/>
          </a:p>
        </p:txBody>
      </p:sp>
      <p:sp>
        <p:nvSpPr>
          <p:cNvPr id="8" name="Textplatzhalter 3">
            <a:extLst>
              <a:ext uri="{FF2B5EF4-FFF2-40B4-BE49-F238E27FC236}">
                <a16:creationId xmlns:a16="http://schemas.microsoft.com/office/drawing/2014/main" id="{FC6730AE-386B-426F-9F29-221DCC5F714D}"/>
              </a:ext>
            </a:extLst>
          </p:cNvPr>
          <p:cNvSpPr txBox="1">
            <a:spLocks/>
          </p:cNvSpPr>
          <p:nvPr/>
        </p:nvSpPr>
        <p:spPr>
          <a:xfrm>
            <a:off x="7472818" y="2860146"/>
            <a:ext cx="2981822" cy="749753"/>
          </a:xfrm>
          <a:prstGeom prst="rect">
            <a:avLst/>
          </a:prstGeom>
        </p:spPr>
        <p:txBody>
          <a:bodyPr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rtl="0">
              <a:buNone/>
            </a:pPr>
            <a:r>
              <a:rPr lang="de-DE" sz="2000" b="1" dirty="0">
                <a:solidFill>
                  <a:schemeClr val="bg2">
                    <a:lumMod val="20000"/>
                    <a:lumOff val="80000"/>
                  </a:schemeClr>
                </a:solidFill>
              </a:rPr>
              <a:t>Benutzerfreundliches UI  </a:t>
            </a:r>
          </a:p>
        </p:txBody>
      </p:sp>
      <p:pic>
        <p:nvPicPr>
          <p:cNvPr id="9" name="Bildplatzhalter 27" descr="Häkchen">
            <a:extLst>
              <a:ext uri="{FF2B5EF4-FFF2-40B4-BE49-F238E27FC236}">
                <a16:creationId xmlns:a16="http://schemas.microsoft.com/office/drawing/2014/main" id="{9FC370A7-FF9A-42B0-9C14-95C57A9BC6D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6740067" y="2803684"/>
            <a:ext cx="720000" cy="720000"/>
          </a:xfrm>
          <a:prstGeom prst="rect">
            <a:avLst/>
          </a:prstGeom>
        </p:spPr>
      </p:pic>
      <p:pic>
        <p:nvPicPr>
          <p:cNvPr id="10" name="Bildplatzhalter 29" descr="Häkchen">
            <a:extLst>
              <a:ext uri="{FF2B5EF4-FFF2-40B4-BE49-F238E27FC236}">
                <a16:creationId xmlns:a16="http://schemas.microsoft.com/office/drawing/2014/main" id="{1630545B-ED3D-48DD-8CD5-CB200AA2D79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6740067" y="3693320"/>
            <a:ext cx="720000" cy="719999"/>
          </a:xfrm>
          <a:prstGeom prst="rect">
            <a:avLst/>
          </a:prstGeom>
        </p:spPr>
      </p:pic>
      <p:sp>
        <p:nvSpPr>
          <p:cNvPr id="11" name="Textplatzhalter 17">
            <a:extLst>
              <a:ext uri="{FF2B5EF4-FFF2-40B4-BE49-F238E27FC236}">
                <a16:creationId xmlns:a16="http://schemas.microsoft.com/office/drawing/2014/main" id="{186A1D66-9F36-434B-9677-0FE61760AB97}"/>
              </a:ext>
            </a:extLst>
          </p:cNvPr>
          <p:cNvSpPr txBox="1">
            <a:spLocks/>
          </p:cNvSpPr>
          <p:nvPr/>
        </p:nvSpPr>
        <p:spPr>
          <a:xfrm>
            <a:off x="7472817" y="3794464"/>
            <a:ext cx="3307960" cy="740184"/>
          </a:xfrm>
          <a:prstGeom prst="rect">
            <a:avLst/>
          </a:prstGeom>
        </p:spPr>
        <p:txBody>
          <a:bodyPr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rtl="0">
              <a:buNone/>
            </a:pPr>
            <a:r>
              <a:rPr lang="de-DE" sz="2000" b="1" dirty="0">
                <a:solidFill>
                  <a:schemeClr val="bg2">
                    <a:lumMod val="20000"/>
                    <a:lumOff val="80000"/>
                  </a:schemeClr>
                </a:solidFill>
              </a:rPr>
              <a:t>Barrierefrei </a:t>
            </a:r>
          </a:p>
        </p:txBody>
      </p:sp>
      <p:pic>
        <p:nvPicPr>
          <p:cNvPr id="12" name="Bildplatzhalter 31" descr="Häkchen">
            <a:extLst>
              <a:ext uri="{FF2B5EF4-FFF2-40B4-BE49-F238E27FC236}">
                <a16:creationId xmlns:a16="http://schemas.microsoft.com/office/drawing/2014/main" id="{33C53E5C-0A10-46F8-9546-AB2C675452D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6740067" y="4621055"/>
            <a:ext cx="720000" cy="719999"/>
          </a:xfrm>
          <a:prstGeom prst="rect">
            <a:avLst/>
          </a:prstGeom>
        </p:spPr>
      </p:pic>
      <p:sp>
        <p:nvSpPr>
          <p:cNvPr id="13" name="Textplatzhalter 19">
            <a:extLst>
              <a:ext uri="{FF2B5EF4-FFF2-40B4-BE49-F238E27FC236}">
                <a16:creationId xmlns:a16="http://schemas.microsoft.com/office/drawing/2014/main" id="{8744334E-DF9D-4600-8180-292072510183}"/>
              </a:ext>
            </a:extLst>
          </p:cNvPr>
          <p:cNvSpPr txBox="1">
            <a:spLocks/>
          </p:cNvSpPr>
          <p:nvPr/>
        </p:nvSpPr>
        <p:spPr>
          <a:xfrm>
            <a:off x="7472816" y="4704536"/>
            <a:ext cx="3098931" cy="1092964"/>
          </a:xfrm>
          <a:prstGeom prst="rect">
            <a:avLst/>
          </a:prstGeom>
        </p:spPr>
        <p:txBody>
          <a:bodyPr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rtl="0">
              <a:buNone/>
            </a:pPr>
            <a:r>
              <a:rPr lang="de-DE" sz="2000" b="1" dirty="0">
                <a:solidFill>
                  <a:schemeClr val="bg2">
                    <a:lumMod val="20000"/>
                    <a:lumOff val="80000"/>
                  </a:schemeClr>
                </a:solidFill>
              </a:rPr>
              <a:t>Für jung und alt</a:t>
            </a:r>
          </a:p>
        </p:txBody>
      </p:sp>
      <p:sp>
        <p:nvSpPr>
          <p:cNvPr id="14" name="Objekt 27" descr="Beiges Rechteck">
            <a:extLst>
              <a:ext uri="{FF2B5EF4-FFF2-40B4-BE49-F238E27FC236}">
                <a16:creationId xmlns:a16="http://schemas.microsoft.com/office/drawing/2014/main" id="{7F820741-8871-4D59-8ED1-466FEFD2AF94}"/>
              </a:ext>
            </a:extLst>
          </p:cNvPr>
          <p:cNvSpPr/>
          <p:nvPr/>
        </p:nvSpPr>
        <p:spPr>
          <a:xfrm flipV="1">
            <a:off x="6892776" y="2384428"/>
            <a:ext cx="2160000" cy="75489"/>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pPr rtl="0"/>
            <a:endParaRPr lang="de-DE" dirty="0"/>
          </a:p>
        </p:txBody>
      </p:sp>
      <p:sp>
        <p:nvSpPr>
          <p:cNvPr id="2" name="Titel 1">
            <a:extLst>
              <a:ext uri="{FF2B5EF4-FFF2-40B4-BE49-F238E27FC236}">
                <a16:creationId xmlns:a16="http://schemas.microsoft.com/office/drawing/2014/main" id="{95668119-9603-4701-8EEC-F2E48B808491}"/>
              </a:ext>
            </a:extLst>
          </p:cNvPr>
          <p:cNvSpPr>
            <a:spLocks noGrp="1"/>
          </p:cNvSpPr>
          <p:nvPr>
            <p:ph type="title"/>
          </p:nvPr>
        </p:nvSpPr>
        <p:spPr>
          <a:xfrm>
            <a:off x="6758354" y="1279525"/>
            <a:ext cx="4421229" cy="1325563"/>
          </a:xfrm>
        </p:spPr>
        <p:txBody>
          <a:bodyPr rtlCol="0"/>
          <a:lstStyle/>
          <a:p>
            <a:pPr rtl="0"/>
            <a:r>
              <a:rPr lang="de-DE" dirty="0">
                <a:solidFill>
                  <a:schemeClr val="bg1"/>
                </a:solidFill>
              </a:rPr>
              <a:t>UNSER SPEZIELLES ANGEBOT</a:t>
            </a:r>
            <a:endParaRPr lang="de-DE" dirty="0"/>
          </a:p>
        </p:txBody>
      </p:sp>
    </p:spTree>
    <p:extLst>
      <p:ext uri="{BB962C8B-B14F-4D97-AF65-F5344CB8AC3E}">
        <p14:creationId xmlns:p14="http://schemas.microsoft.com/office/powerpoint/2010/main" val="3298964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2C750891-B331-46E3-89A1-0996C3679973}"/>
              </a:ext>
            </a:extLst>
          </p:cNvPr>
          <p:cNvSpPr>
            <a:spLocks noGrp="1"/>
          </p:cNvSpPr>
          <p:nvPr>
            <p:ph type="title"/>
          </p:nvPr>
        </p:nvSpPr>
        <p:spPr/>
        <p:txBody>
          <a:bodyPr rtlCol="0"/>
          <a:lstStyle/>
          <a:p>
            <a:pPr rtl="0"/>
            <a:r>
              <a:rPr lang="de-DE" dirty="0"/>
              <a:t>UMSATZPROGNOSE</a:t>
            </a:r>
          </a:p>
        </p:txBody>
      </p:sp>
      <p:sp>
        <p:nvSpPr>
          <p:cNvPr id="2" name="Foliennummernplatzhalter 1">
            <a:extLst>
              <a:ext uri="{FF2B5EF4-FFF2-40B4-BE49-F238E27FC236}">
                <a16:creationId xmlns:a16="http://schemas.microsoft.com/office/drawing/2014/main" id="{6EC5A228-0BB3-460B-97CB-3667DC43DFD4}"/>
              </a:ext>
            </a:extLst>
          </p:cNvPr>
          <p:cNvSpPr>
            <a:spLocks noGrp="1"/>
          </p:cNvSpPr>
          <p:nvPr>
            <p:ph type="sldNum" sz="quarter" idx="12"/>
          </p:nvPr>
        </p:nvSpPr>
        <p:spPr/>
        <p:txBody>
          <a:bodyPr rtlCol="0"/>
          <a:lstStyle/>
          <a:p>
            <a:pPr rtl="0"/>
            <a:fld id="{82EE24B5-652C-4DB5-B7C3-B5BBEC1280B1}" type="slidenum">
              <a:rPr lang="de-DE" smtClean="0"/>
              <a:t>8</a:t>
            </a:fld>
            <a:endParaRPr lang="de-DE" dirty="0"/>
          </a:p>
        </p:txBody>
      </p:sp>
      <p:sp>
        <p:nvSpPr>
          <p:cNvPr id="6" name="Objekt 18" descr="Beiges Rechteck">
            <a:extLst>
              <a:ext uri="{FF2B5EF4-FFF2-40B4-BE49-F238E27FC236}">
                <a16:creationId xmlns:a16="http://schemas.microsoft.com/office/drawing/2014/main" id="{31A1F953-41C3-4B9E-9EA3-26087E184E71}"/>
              </a:ext>
            </a:extLst>
          </p:cNvPr>
          <p:cNvSpPr/>
          <p:nvPr/>
        </p:nvSpPr>
        <p:spPr>
          <a:xfrm>
            <a:off x="942535" y="1337304"/>
            <a:ext cx="4176000" cy="0"/>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pPr rtl="0"/>
            <a:endParaRPr lang="de-DE" dirty="0"/>
          </a:p>
        </p:txBody>
      </p:sp>
      <p:graphicFrame>
        <p:nvGraphicFramePr>
          <p:cNvPr id="9" name="Inhaltsplatzhalter 7">
            <a:extLst>
              <a:ext uri="{FF2B5EF4-FFF2-40B4-BE49-F238E27FC236}">
                <a16:creationId xmlns:a16="http://schemas.microsoft.com/office/drawing/2014/main" id="{7CEA469E-1569-405A-8AC4-983D41DB66F1}"/>
              </a:ext>
            </a:extLst>
          </p:cNvPr>
          <p:cNvGraphicFramePr>
            <a:graphicFrameLocks/>
          </p:cNvGraphicFramePr>
          <p:nvPr>
            <p:extLst>
              <p:ext uri="{D42A27DB-BD31-4B8C-83A1-F6EECF244321}">
                <p14:modId xmlns:p14="http://schemas.microsoft.com/office/powerpoint/2010/main" val="992019603"/>
              </p:ext>
            </p:extLst>
          </p:nvPr>
        </p:nvGraphicFramePr>
        <p:xfrm>
          <a:off x="1770185" y="1600199"/>
          <a:ext cx="8502526" cy="1641096"/>
        </p:xfrm>
        <a:graphic>
          <a:graphicData uri="http://schemas.openxmlformats.org/drawingml/2006/table">
            <a:tbl>
              <a:tblPr firstRow="1" bandRow="1">
                <a:tableStyleId>{5C22544A-7EE6-4342-B048-85BDC9FD1C3A}</a:tableStyleId>
              </a:tblPr>
              <a:tblGrid>
                <a:gridCol w="3485863">
                  <a:extLst>
                    <a:ext uri="{9D8B030D-6E8A-4147-A177-3AD203B41FA5}">
                      <a16:colId xmlns:a16="http://schemas.microsoft.com/office/drawing/2014/main" val="2120316286"/>
                    </a:ext>
                  </a:extLst>
                </a:gridCol>
                <a:gridCol w="1672221">
                  <a:extLst>
                    <a:ext uri="{9D8B030D-6E8A-4147-A177-3AD203B41FA5}">
                      <a16:colId xmlns:a16="http://schemas.microsoft.com/office/drawing/2014/main" val="3254578854"/>
                    </a:ext>
                  </a:extLst>
                </a:gridCol>
                <a:gridCol w="1672221">
                  <a:extLst>
                    <a:ext uri="{9D8B030D-6E8A-4147-A177-3AD203B41FA5}">
                      <a16:colId xmlns:a16="http://schemas.microsoft.com/office/drawing/2014/main" val="2480324120"/>
                    </a:ext>
                  </a:extLst>
                </a:gridCol>
                <a:gridCol w="1672221">
                  <a:extLst>
                    <a:ext uri="{9D8B030D-6E8A-4147-A177-3AD203B41FA5}">
                      <a16:colId xmlns:a16="http://schemas.microsoft.com/office/drawing/2014/main" val="3000376450"/>
                    </a:ext>
                  </a:extLst>
                </a:gridCol>
              </a:tblGrid>
              <a:tr h="454956">
                <a:tc>
                  <a:txBody>
                    <a:bodyPr/>
                    <a:lstStyle/>
                    <a:p>
                      <a:pPr marL="227965" rtl="0">
                        <a:lnSpc>
                          <a:spcPts val="1500"/>
                        </a:lnSpc>
                        <a:spcBef>
                          <a:spcPts val="785"/>
                        </a:spcBef>
                      </a:pPr>
                      <a:r>
                        <a:rPr lang="de" sz="1400" b="1" spc="-10" dirty="0">
                          <a:solidFill>
                            <a:schemeClr val="bg2">
                              <a:lumMod val="20000"/>
                              <a:lumOff val="80000"/>
                            </a:schemeClr>
                          </a:solidFill>
                          <a:latin typeface="+mn-lt"/>
                          <a:cs typeface="Arial"/>
                        </a:rPr>
                        <a:t>ZUSAMMENFASSUNG</a:t>
                      </a:r>
                      <a:r>
                        <a:rPr lang="de" sz="1400" b="1" dirty="0">
                          <a:solidFill>
                            <a:schemeClr val="bg2">
                              <a:lumMod val="20000"/>
                              <a:lumOff val="80000"/>
                            </a:schemeClr>
                          </a:solidFill>
                          <a:latin typeface="+mn-lt"/>
                          <a:cs typeface="Arial"/>
                        </a:rPr>
                        <a:t> </a:t>
                      </a:r>
                      <a:r>
                        <a:rPr lang="de-DE" sz="1400" b="1" dirty="0">
                          <a:solidFill>
                            <a:schemeClr val="bg2">
                              <a:lumMod val="20000"/>
                              <a:lumOff val="80000"/>
                            </a:schemeClr>
                          </a:solidFill>
                          <a:latin typeface="+mn-lt"/>
                          <a:cs typeface="Arial"/>
                        </a:rPr>
                        <a:t>DER</a:t>
                      </a:r>
                      <a:r>
                        <a:rPr lang="de" sz="1400" b="1" dirty="0">
                          <a:solidFill>
                            <a:schemeClr val="bg2">
                              <a:lumMod val="20000"/>
                              <a:lumOff val="80000"/>
                            </a:schemeClr>
                          </a:solidFill>
                          <a:latin typeface="+mn-lt"/>
                          <a:cs typeface="Arial"/>
                        </a:rPr>
                        <a:t> UMSÄTZE FÜR 3 JAHRE</a:t>
                      </a:r>
                      <a:endParaRPr sz="1400" dirty="0">
                        <a:solidFill>
                          <a:schemeClr val="bg2">
                            <a:lumMod val="20000"/>
                            <a:lumOff val="80000"/>
                          </a:schemeClr>
                        </a:solidFill>
                        <a:latin typeface="+mn-lt"/>
                        <a:cs typeface="Arial"/>
                      </a:endParaRPr>
                    </a:p>
                  </a:txBody>
                  <a:tcPr marL="0" marR="0" marT="3600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2"/>
                    </a:solidFill>
                  </a:tcPr>
                </a:tc>
                <a:tc>
                  <a:txBody>
                    <a:bodyPr/>
                    <a:lstStyle/>
                    <a:p>
                      <a:pPr marL="350520" rtl="0">
                        <a:lnSpc>
                          <a:spcPct val="100000"/>
                        </a:lnSpc>
                        <a:spcBef>
                          <a:spcPts val="785"/>
                        </a:spcBef>
                      </a:pPr>
                      <a:r>
                        <a:rPr lang="de" sz="1400" b="1" dirty="0">
                          <a:solidFill>
                            <a:schemeClr val="bg2">
                              <a:lumMod val="20000"/>
                              <a:lumOff val="80000"/>
                            </a:schemeClr>
                          </a:solidFill>
                          <a:latin typeface="+mn-lt"/>
                          <a:cs typeface="Arial"/>
                        </a:rPr>
                        <a:t>JAHR 1</a:t>
                      </a:r>
                      <a:endParaRPr sz="1400" dirty="0">
                        <a:solidFill>
                          <a:schemeClr val="bg2">
                            <a:lumMod val="20000"/>
                            <a:lumOff val="80000"/>
                          </a:schemeClr>
                        </a:solidFill>
                        <a:latin typeface="+mn-lt"/>
                        <a:cs typeface="Arial"/>
                      </a:endParaRPr>
                    </a:p>
                  </a:txBody>
                  <a:tcPr marL="0" marR="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2"/>
                    </a:solidFill>
                  </a:tcPr>
                </a:tc>
                <a:tc>
                  <a:txBody>
                    <a:bodyPr/>
                    <a:lstStyle/>
                    <a:p>
                      <a:pPr marL="363220" rtl="0">
                        <a:lnSpc>
                          <a:spcPct val="100000"/>
                        </a:lnSpc>
                        <a:spcBef>
                          <a:spcPts val="785"/>
                        </a:spcBef>
                      </a:pPr>
                      <a:r>
                        <a:rPr lang="de" sz="1400" b="1">
                          <a:solidFill>
                            <a:schemeClr val="bg2">
                              <a:lumMod val="20000"/>
                              <a:lumOff val="80000"/>
                            </a:schemeClr>
                          </a:solidFill>
                          <a:latin typeface="+mn-lt"/>
                          <a:cs typeface="Arial"/>
                        </a:rPr>
                        <a:t>JAHR 2</a:t>
                      </a:r>
                      <a:endParaRPr sz="1400" dirty="0">
                        <a:solidFill>
                          <a:schemeClr val="bg2">
                            <a:lumMod val="20000"/>
                            <a:lumOff val="80000"/>
                          </a:schemeClr>
                        </a:solidFill>
                        <a:latin typeface="+mn-lt"/>
                        <a:cs typeface="Arial"/>
                      </a:endParaRPr>
                    </a:p>
                  </a:txBody>
                  <a:tcPr marL="0" marR="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2"/>
                    </a:solidFill>
                  </a:tcPr>
                </a:tc>
                <a:tc>
                  <a:txBody>
                    <a:bodyPr/>
                    <a:lstStyle/>
                    <a:p>
                      <a:pPr marL="367665" rtl="0">
                        <a:lnSpc>
                          <a:spcPct val="100000"/>
                        </a:lnSpc>
                        <a:spcBef>
                          <a:spcPts val="785"/>
                        </a:spcBef>
                      </a:pPr>
                      <a:r>
                        <a:rPr lang="de" sz="1400" b="1">
                          <a:solidFill>
                            <a:schemeClr val="bg2">
                              <a:lumMod val="20000"/>
                              <a:lumOff val="80000"/>
                            </a:schemeClr>
                          </a:solidFill>
                          <a:latin typeface="+mn-lt"/>
                          <a:cs typeface="Arial"/>
                        </a:rPr>
                        <a:t>JAHR 3</a:t>
                      </a:r>
                      <a:endParaRPr sz="1400" dirty="0">
                        <a:solidFill>
                          <a:schemeClr val="bg2">
                            <a:lumMod val="20000"/>
                            <a:lumOff val="80000"/>
                          </a:schemeClr>
                        </a:solidFill>
                        <a:latin typeface="+mn-lt"/>
                        <a:cs typeface="Arial"/>
                      </a:endParaRPr>
                    </a:p>
                  </a:txBody>
                  <a:tcPr marL="0" marR="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382104278"/>
                  </a:ext>
                </a:extLst>
              </a:tr>
              <a:tr h="395380">
                <a:tc>
                  <a:txBody>
                    <a:bodyPr/>
                    <a:lstStyle/>
                    <a:p>
                      <a:pPr marL="227965" rtl="0">
                        <a:lnSpc>
                          <a:spcPct val="100000"/>
                        </a:lnSpc>
                        <a:spcBef>
                          <a:spcPts val="415"/>
                        </a:spcBef>
                      </a:pPr>
                      <a:r>
                        <a:rPr lang="de" sz="1200" spc="-10">
                          <a:solidFill>
                            <a:schemeClr val="tx2">
                              <a:alpha val="70000"/>
                            </a:schemeClr>
                          </a:solidFill>
                          <a:latin typeface="+mn-lt"/>
                          <a:cs typeface="Arial"/>
                        </a:rPr>
                        <a:t> </a:t>
                      </a:r>
                      <a:r>
                        <a:rPr lang="de" sz="1200">
                          <a:solidFill>
                            <a:schemeClr val="tx2">
                              <a:alpha val="70000"/>
                            </a:schemeClr>
                          </a:solidFill>
                          <a:latin typeface="+mn-lt"/>
                          <a:cs typeface="Arial"/>
                        </a:rPr>
                        <a:t>Gesamtumsatz</a:t>
                      </a:r>
                    </a:p>
                  </a:txBody>
                  <a:tcPr marL="0" marR="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350520" rtl="0">
                        <a:lnSpc>
                          <a:spcPct val="100000"/>
                        </a:lnSpc>
                        <a:spcBef>
                          <a:spcPts val="415"/>
                        </a:spcBef>
                      </a:pPr>
                      <a:r>
                        <a:rPr lang="de" sz="1200" spc="-5" dirty="0">
                          <a:solidFill>
                            <a:schemeClr val="tx2">
                              <a:alpha val="70000"/>
                            </a:schemeClr>
                          </a:solidFill>
                          <a:latin typeface="+mn-lt"/>
                          <a:cs typeface="Arial"/>
                        </a:rPr>
                        <a:t>250.000 €</a:t>
                      </a:r>
                      <a:endParaRPr sz="1200" dirty="0">
                        <a:solidFill>
                          <a:schemeClr val="tx2">
                            <a:alpha val="70000"/>
                          </a:schemeClr>
                        </a:solidFill>
                        <a:latin typeface="+mn-lt"/>
                        <a:cs typeface="Arial"/>
                      </a:endParaRPr>
                    </a:p>
                  </a:txBody>
                  <a:tcPr marL="0" marR="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363220" rtl="0">
                        <a:lnSpc>
                          <a:spcPct val="100000"/>
                        </a:lnSpc>
                        <a:spcBef>
                          <a:spcPts val="415"/>
                        </a:spcBef>
                      </a:pPr>
                      <a:r>
                        <a:rPr lang="de" sz="1200" spc="-5" dirty="0">
                          <a:solidFill>
                            <a:schemeClr val="tx2">
                              <a:alpha val="70000"/>
                            </a:schemeClr>
                          </a:solidFill>
                          <a:latin typeface="+mn-lt"/>
                          <a:cs typeface="Arial"/>
                        </a:rPr>
                        <a:t>500.000 €</a:t>
                      </a:r>
                      <a:endParaRPr sz="1200" dirty="0">
                        <a:solidFill>
                          <a:schemeClr val="tx2">
                            <a:alpha val="70000"/>
                          </a:schemeClr>
                        </a:solidFill>
                        <a:latin typeface="+mn-lt"/>
                        <a:cs typeface="Arial"/>
                      </a:endParaRPr>
                    </a:p>
                  </a:txBody>
                  <a:tcPr marL="0" marR="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367665" rtl="0">
                        <a:lnSpc>
                          <a:spcPct val="100000"/>
                        </a:lnSpc>
                        <a:spcBef>
                          <a:spcPts val="415"/>
                        </a:spcBef>
                      </a:pPr>
                      <a:r>
                        <a:rPr lang="de" sz="1200" spc="-5" dirty="0">
                          <a:solidFill>
                            <a:schemeClr val="tx2">
                              <a:alpha val="70000"/>
                            </a:schemeClr>
                          </a:solidFill>
                          <a:latin typeface="+mn-lt"/>
                          <a:cs typeface="Arial"/>
                        </a:rPr>
                        <a:t>849.000 €</a:t>
                      </a:r>
                      <a:endParaRPr sz="1200" dirty="0">
                        <a:solidFill>
                          <a:schemeClr val="tx2">
                            <a:alpha val="70000"/>
                          </a:schemeClr>
                        </a:solidFill>
                        <a:latin typeface="+mn-lt"/>
                        <a:cs typeface="Arial"/>
                      </a:endParaRPr>
                    </a:p>
                  </a:txBody>
                  <a:tcPr marL="0" marR="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11273019"/>
                  </a:ext>
                </a:extLst>
              </a:tr>
              <a:tr h="395380">
                <a:tc>
                  <a:txBody>
                    <a:bodyPr/>
                    <a:lstStyle/>
                    <a:p>
                      <a:pPr marL="227965" rtl="0">
                        <a:lnSpc>
                          <a:spcPct val="100000"/>
                        </a:lnSpc>
                        <a:spcBef>
                          <a:spcPts val="370"/>
                        </a:spcBef>
                      </a:pPr>
                      <a:r>
                        <a:rPr lang="de" sz="1200" spc="-5" dirty="0">
                          <a:solidFill>
                            <a:schemeClr val="tx2">
                              <a:alpha val="70000"/>
                            </a:schemeClr>
                          </a:solidFill>
                          <a:latin typeface="+mn-lt"/>
                          <a:cs typeface="Arial"/>
                        </a:rPr>
                        <a:t>Gesamter Wareneinsatz</a:t>
                      </a:r>
                      <a:endParaRPr sz="1200" dirty="0">
                        <a:solidFill>
                          <a:schemeClr val="tx2">
                            <a:alpha val="70000"/>
                          </a:schemeClr>
                        </a:solidFill>
                        <a:latin typeface="+mn-lt"/>
                        <a:cs typeface="Arial"/>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350520" rtl="0">
                        <a:lnSpc>
                          <a:spcPct val="100000"/>
                        </a:lnSpc>
                        <a:spcBef>
                          <a:spcPts val="370"/>
                        </a:spcBef>
                      </a:pPr>
                      <a:r>
                        <a:rPr lang="de" sz="1200" dirty="0">
                          <a:solidFill>
                            <a:schemeClr val="tx2">
                              <a:alpha val="70000"/>
                            </a:schemeClr>
                          </a:solidFill>
                          <a:latin typeface="+mn-lt"/>
                          <a:cs typeface="Arial"/>
                        </a:rPr>
                        <a:t>200.000 €</a:t>
                      </a:r>
                      <a:endParaRPr sz="1200" dirty="0">
                        <a:solidFill>
                          <a:schemeClr val="tx2">
                            <a:alpha val="70000"/>
                          </a:schemeClr>
                        </a:solidFill>
                        <a:latin typeface="+mn-lt"/>
                        <a:cs typeface="Arial"/>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363220" rtl="0">
                        <a:lnSpc>
                          <a:spcPct val="100000"/>
                        </a:lnSpc>
                        <a:spcBef>
                          <a:spcPts val="370"/>
                        </a:spcBef>
                      </a:pPr>
                      <a:r>
                        <a:rPr lang="de" sz="1200" dirty="0">
                          <a:solidFill>
                            <a:schemeClr val="tx2">
                              <a:alpha val="70000"/>
                            </a:schemeClr>
                          </a:solidFill>
                          <a:latin typeface="+mn-lt"/>
                          <a:cs typeface="Arial"/>
                        </a:rPr>
                        <a:t>  50.000 €</a:t>
                      </a:r>
                      <a:endParaRPr sz="1200" dirty="0">
                        <a:solidFill>
                          <a:schemeClr val="tx2">
                            <a:alpha val="70000"/>
                          </a:schemeClr>
                        </a:solidFill>
                        <a:latin typeface="+mn-lt"/>
                        <a:cs typeface="Arial"/>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367665" rtl="0">
                        <a:lnSpc>
                          <a:spcPct val="100000"/>
                        </a:lnSpc>
                        <a:spcBef>
                          <a:spcPts val="370"/>
                        </a:spcBef>
                      </a:pPr>
                      <a:r>
                        <a:rPr lang="de" sz="1200" dirty="0">
                          <a:solidFill>
                            <a:schemeClr val="tx2">
                              <a:alpha val="70000"/>
                            </a:schemeClr>
                          </a:solidFill>
                          <a:latin typeface="+mn-lt"/>
                          <a:cs typeface="Arial"/>
                        </a:rPr>
                        <a:t>  23.730 €</a:t>
                      </a:r>
                      <a:endParaRPr sz="1200" dirty="0">
                        <a:solidFill>
                          <a:schemeClr val="tx2">
                            <a:alpha val="70000"/>
                          </a:schemeClr>
                        </a:solidFill>
                        <a:latin typeface="+mn-lt"/>
                        <a:cs typeface="Arial"/>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043928045"/>
                  </a:ext>
                </a:extLst>
              </a:tr>
              <a:tr h="395380">
                <a:tc>
                  <a:txBody>
                    <a:bodyPr/>
                    <a:lstStyle/>
                    <a:p>
                      <a:pPr marL="227965" rtl="0">
                        <a:lnSpc>
                          <a:spcPct val="100000"/>
                        </a:lnSpc>
                        <a:spcBef>
                          <a:spcPts val="370"/>
                        </a:spcBef>
                      </a:pPr>
                      <a:r>
                        <a:rPr lang="de" sz="1200" b="1">
                          <a:solidFill>
                            <a:schemeClr val="tx2">
                              <a:alpha val="70000"/>
                            </a:schemeClr>
                          </a:solidFill>
                          <a:latin typeface="+mn-lt"/>
                          <a:cs typeface="Arial"/>
                        </a:rPr>
                        <a:t>NETTOGEWINN</a:t>
                      </a:r>
                      <a:endParaRPr sz="1200" dirty="0">
                        <a:solidFill>
                          <a:schemeClr val="tx2">
                            <a:alpha val="70000"/>
                          </a:schemeClr>
                        </a:solidFill>
                        <a:latin typeface="+mn-lt"/>
                        <a:cs typeface="Arial"/>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350520" rtl="0">
                        <a:lnSpc>
                          <a:spcPct val="100000"/>
                        </a:lnSpc>
                        <a:spcBef>
                          <a:spcPts val="370"/>
                        </a:spcBef>
                      </a:pPr>
                      <a:r>
                        <a:rPr lang="de" sz="1200" b="1" spc="-5" dirty="0">
                          <a:solidFill>
                            <a:schemeClr val="tx2">
                              <a:alpha val="70000"/>
                            </a:schemeClr>
                          </a:solidFill>
                          <a:latin typeface="+mn-lt"/>
                          <a:cs typeface="Arial"/>
                        </a:rPr>
                        <a:t>  50.000 €</a:t>
                      </a:r>
                      <a:endParaRPr sz="1200" dirty="0">
                        <a:solidFill>
                          <a:schemeClr val="tx2">
                            <a:alpha val="70000"/>
                          </a:schemeClr>
                        </a:solidFill>
                        <a:latin typeface="+mn-lt"/>
                        <a:cs typeface="Arial"/>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363220" rtl="0">
                        <a:lnSpc>
                          <a:spcPct val="100000"/>
                        </a:lnSpc>
                        <a:spcBef>
                          <a:spcPts val="370"/>
                        </a:spcBef>
                      </a:pPr>
                      <a:r>
                        <a:rPr lang="de" sz="1200" b="1" spc="-5">
                          <a:solidFill>
                            <a:schemeClr val="tx2">
                              <a:alpha val="70000"/>
                            </a:schemeClr>
                          </a:solidFill>
                          <a:latin typeface="+mn-lt"/>
                          <a:cs typeface="Arial"/>
                        </a:rPr>
                        <a:t>549.600 €</a:t>
                      </a:r>
                      <a:endParaRPr sz="1200" dirty="0">
                        <a:solidFill>
                          <a:schemeClr val="tx2">
                            <a:alpha val="70000"/>
                          </a:schemeClr>
                        </a:solidFill>
                        <a:latin typeface="+mn-lt"/>
                        <a:cs typeface="Arial"/>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367665" rtl="0">
                        <a:lnSpc>
                          <a:spcPct val="100000"/>
                        </a:lnSpc>
                        <a:spcBef>
                          <a:spcPts val="370"/>
                        </a:spcBef>
                      </a:pPr>
                      <a:r>
                        <a:rPr lang="de" sz="1200" b="1" spc="-5" dirty="0">
                          <a:solidFill>
                            <a:schemeClr val="tx2">
                              <a:alpha val="70000"/>
                            </a:schemeClr>
                          </a:solidFill>
                          <a:latin typeface="+mn-lt"/>
                          <a:cs typeface="Arial"/>
                        </a:rPr>
                        <a:t>830.690 €</a:t>
                      </a:r>
                      <a:endParaRPr sz="1200" dirty="0">
                        <a:solidFill>
                          <a:schemeClr val="tx2">
                            <a:alpha val="70000"/>
                          </a:schemeClr>
                        </a:solidFill>
                        <a:latin typeface="+mn-lt"/>
                        <a:cs typeface="Arial"/>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808066630"/>
                  </a:ext>
                </a:extLst>
              </a:tr>
            </a:tbl>
          </a:graphicData>
        </a:graphic>
      </p:graphicFrame>
      <p:graphicFrame>
        <p:nvGraphicFramePr>
          <p:cNvPr id="10" name="Inhaltsplatzhalter 10" descr="Diagramm">
            <a:extLst>
              <a:ext uri="{FF2B5EF4-FFF2-40B4-BE49-F238E27FC236}">
                <a16:creationId xmlns:a16="http://schemas.microsoft.com/office/drawing/2014/main" id="{966664D9-B4E6-4F18-9AED-A2C875BEE6FE}"/>
              </a:ext>
            </a:extLst>
          </p:cNvPr>
          <p:cNvGraphicFramePr>
            <a:graphicFrameLocks/>
          </p:cNvGraphicFramePr>
          <p:nvPr>
            <p:extLst>
              <p:ext uri="{D42A27DB-BD31-4B8C-83A1-F6EECF244321}">
                <p14:modId xmlns:p14="http://schemas.microsoft.com/office/powerpoint/2010/main" val="271627333"/>
              </p:ext>
            </p:extLst>
          </p:nvPr>
        </p:nvGraphicFramePr>
        <p:xfrm>
          <a:off x="1712129" y="3429000"/>
          <a:ext cx="8752671" cy="28074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17733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Bildplatzhalter 14" descr="Zwei Personen beim Händeschütteln">
            <a:extLst>
              <a:ext uri="{FF2B5EF4-FFF2-40B4-BE49-F238E27FC236}">
                <a16:creationId xmlns:a16="http://schemas.microsoft.com/office/drawing/2014/main" id="{D4259A03-EF8A-4CCA-B199-F465AFDB5C52}"/>
              </a:ext>
            </a:extLst>
          </p:cNvPr>
          <p:cNvPicPr>
            <a:picLocks noGrp="1" noChangeAspect="1"/>
          </p:cNvPicPr>
          <p:nvPr>
            <p:ph type="pic" sz="quarter" idx="22"/>
          </p:nvPr>
        </p:nvPicPr>
        <p:blipFill>
          <a:blip r:embed="rId3">
            <a:extLst>
              <a:ext uri="{28A0092B-C50C-407E-A947-70E740481C1C}">
                <a14:useLocalDpi xmlns:a14="http://schemas.microsoft.com/office/drawing/2010/main" val="0"/>
              </a:ext>
            </a:extLst>
          </a:blip>
          <a:stretch>
            <a:fillRect/>
          </a:stretch>
        </p:blipFill>
        <p:spPr>
          <a:xfrm>
            <a:off x="0" y="337"/>
            <a:ext cx="12190800" cy="6857325"/>
          </a:xfrm>
        </p:spPr>
      </p:pic>
      <p:sp>
        <p:nvSpPr>
          <p:cNvPr id="35" name="Objekt 3" descr="Blaues Rechteck">
            <a:extLst>
              <a:ext uri="{FF2B5EF4-FFF2-40B4-BE49-F238E27FC236}">
                <a16:creationId xmlns:a16="http://schemas.microsoft.com/office/drawing/2014/main" id="{9206F938-D64B-410D-BE2D-847D78F81E42}"/>
              </a:ext>
            </a:extLst>
          </p:cNvPr>
          <p:cNvSpPr/>
          <p:nvPr/>
        </p:nvSpPr>
        <p:spPr>
          <a:xfrm>
            <a:off x="1200" y="0"/>
            <a:ext cx="121908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pPr rtl="0"/>
            <a:endParaRPr lang="de-DE" dirty="0"/>
          </a:p>
        </p:txBody>
      </p:sp>
      <p:sp>
        <p:nvSpPr>
          <p:cNvPr id="48" name="Ellipse 47" descr="Beige Ellipse">
            <a:extLst>
              <a:ext uri="{FF2B5EF4-FFF2-40B4-BE49-F238E27FC236}">
                <a16:creationId xmlns:a16="http://schemas.microsoft.com/office/drawing/2014/main" id="{7799BEE8-A94D-443E-9846-2D1F32C57944}"/>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dirty="0"/>
          </a:p>
        </p:txBody>
      </p:sp>
      <p:sp>
        <p:nvSpPr>
          <p:cNvPr id="26" name="Rechteck 25" descr="Blaues Rechteck">
            <a:extLst>
              <a:ext uri="{FF2B5EF4-FFF2-40B4-BE49-F238E27FC236}">
                <a16:creationId xmlns:a16="http://schemas.microsoft.com/office/drawing/2014/main" id="{B743B096-6BB3-4330-9D5B-22EEBAF87BEE}"/>
              </a:ext>
            </a:extLst>
          </p:cNvPr>
          <p:cNvSpPr/>
          <p:nvPr/>
        </p:nvSpPr>
        <p:spPr>
          <a:xfrm>
            <a:off x="0" y="2770632"/>
            <a:ext cx="12192000" cy="13167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dirty="0"/>
          </a:p>
        </p:txBody>
      </p:sp>
      <p:sp>
        <p:nvSpPr>
          <p:cNvPr id="27" name="Ellipse 26" descr="Blauer Kreis">
            <a:extLst>
              <a:ext uri="{FF2B5EF4-FFF2-40B4-BE49-F238E27FC236}">
                <a16:creationId xmlns:a16="http://schemas.microsoft.com/office/drawing/2014/main" id="{48354ED0-9392-4301-B2D6-A5335876F77D}"/>
              </a:ext>
            </a:extLst>
          </p:cNvPr>
          <p:cNvSpPr/>
          <p:nvPr/>
        </p:nvSpPr>
        <p:spPr>
          <a:xfrm>
            <a:off x="1557528" y="2004364"/>
            <a:ext cx="2843784" cy="284378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dirty="0"/>
          </a:p>
        </p:txBody>
      </p:sp>
      <p:sp>
        <p:nvSpPr>
          <p:cNvPr id="28" name="Ellipse 27" descr="Blauer Kreis">
            <a:extLst>
              <a:ext uri="{FF2B5EF4-FFF2-40B4-BE49-F238E27FC236}">
                <a16:creationId xmlns:a16="http://schemas.microsoft.com/office/drawing/2014/main" id="{0AD89AAC-7A26-4BF6-8BF7-D301C467BE24}"/>
              </a:ext>
            </a:extLst>
          </p:cNvPr>
          <p:cNvSpPr/>
          <p:nvPr/>
        </p:nvSpPr>
        <p:spPr>
          <a:xfrm>
            <a:off x="7790688" y="1981199"/>
            <a:ext cx="2843784" cy="284378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dirty="0"/>
          </a:p>
        </p:txBody>
      </p:sp>
      <p:sp>
        <p:nvSpPr>
          <p:cNvPr id="3" name="Foliennummernplatzhalter 2">
            <a:extLst>
              <a:ext uri="{FF2B5EF4-FFF2-40B4-BE49-F238E27FC236}">
                <a16:creationId xmlns:a16="http://schemas.microsoft.com/office/drawing/2014/main" id="{F1CE755E-A3DE-48FA-953D-4B2CFF013E30}"/>
              </a:ext>
            </a:extLst>
          </p:cNvPr>
          <p:cNvSpPr>
            <a:spLocks noGrp="1"/>
          </p:cNvSpPr>
          <p:nvPr>
            <p:ph type="sldNum" sz="quarter" idx="12"/>
          </p:nvPr>
        </p:nvSpPr>
        <p:spPr>
          <a:xfrm>
            <a:off x="11482699" y="6174902"/>
            <a:ext cx="357116" cy="365125"/>
          </a:xfrm>
        </p:spPr>
        <p:txBody>
          <a:bodyPr rtlCol="0"/>
          <a:lstStyle/>
          <a:p>
            <a:pPr rtl="0"/>
            <a:fld id="{82EE24B5-652C-4DB5-B7C3-B5BBEC1280B1}" type="slidenum">
              <a:rPr lang="de-DE" smtClean="0"/>
              <a:t>9</a:t>
            </a:fld>
            <a:endParaRPr lang="de-DE" dirty="0"/>
          </a:p>
        </p:txBody>
      </p:sp>
      <p:sp>
        <p:nvSpPr>
          <p:cNvPr id="4" name="Titel 3">
            <a:extLst>
              <a:ext uri="{FF2B5EF4-FFF2-40B4-BE49-F238E27FC236}">
                <a16:creationId xmlns:a16="http://schemas.microsoft.com/office/drawing/2014/main" id="{0558CBCC-46BE-4654-9B01-07B35CF17C32}"/>
              </a:ext>
            </a:extLst>
          </p:cNvPr>
          <p:cNvSpPr>
            <a:spLocks noGrp="1"/>
          </p:cNvSpPr>
          <p:nvPr>
            <p:ph type="title"/>
          </p:nvPr>
        </p:nvSpPr>
        <p:spPr>
          <a:xfrm>
            <a:off x="824292" y="365125"/>
            <a:ext cx="10515600" cy="1325563"/>
          </a:xfrm>
        </p:spPr>
        <p:txBody>
          <a:bodyPr rtlCol="0"/>
          <a:lstStyle/>
          <a:p>
            <a:pPr rtl="0"/>
            <a:r>
              <a:rPr lang="de-DE" dirty="0">
                <a:solidFill>
                  <a:schemeClr val="bg1"/>
                </a:solidFill>
              </a:rPr>
              <a:t>DAS TEAM</a:t>
            </a:r>
          </a:p>
        </p:txBody>
      </p:sp>
      <p:sp>
        <p:nvSpPr>
          <p:cNvPr id="42" name="Textplatzhalter 41">
            <a:extLst>
              <a:ext uri="{FF2B5EF4-FFF2-40B4-BE49-F238E27FC236}">
                <a16:creationId xmlns:a16="http://schemas.microsoft.com/office/drawing/2014/main" id="{D70BF709-D6E1-4AFF-A538-E9F7D1A452C2}"/>
              </a:ext>
            </a:extLst>
          </p:cNvPr>
          <p:cNvSpPr>
            <a:spLocks noGrp="1"/>
          </p:cNvSpPr>
          <p:nvPr>
            <p:ph type="body" sz="quarter" idx="19"/>
          </p:nvPr>
        </p:nvSpPr>
        <p:spPr/>
        <p:txBody>
          <a:bodyPr rtlCol="0">
            <a:normAutofit/>
          </a:bodyPr>
          <a:lstStyle/>
          <a:p>
            <a:pPr rtl="0">
              <a:lnSpc>
                <a:spcPct val="100000"/>
              </a:lnSpc>
              <a:spcBef>
                <a:spcPts val="0"/>
              </a:spcBef>
            </a:pPr>
            <a:r>
              <a:rPr lang="de-DE" dirty="0"/>
              <a:t>Fabian </a:t>
            </a:r>
            <a:r>
              <a:rPr lang="de-DE" dirty="0" err="1"/>
              <a:t>Brudnicki</a:t>
            </a:r>
            <a:endParaRPr lang="de-DE" dirty="0"/>
          </a:p>
          <a:p>
            <a:pPr rtl="0">
              <a:lnSpc>
                <a:spcPct val="100000"/>
              </a:lnSpc>
              <a:spcBef>
                <a:spcPts val="0"/>
              </a:spcBef>
            </a:pPr>
            <a:r>
              <a:rPr lang="de-DE" sz="1600" i="1" dirty="0">
                <a:solidFill>
                  <a:schemeClr val="bg2"/>
                </a:solidFill>
                <a:latin typeface="+mn-lt"/>
              </a:rPr>
              <a:t>Geschäftsführer</a:t>
            </a:r>
          </a:p>
        </p:txBody>
      </p:sp>
      <p:sp>
        <p:nvSpPr>
          <p:cNvPr id="43" name="Textplatzhalter 42">
            <a:extLst>
              <a:ext uri="{FF2B5EF4-FFF2-40B4-BE49-F238E27FC236}">
                <a16:creationId xmlns:a16="http://schemas.microsoft.com/office/drawing/2014/main" id="{8CE3A891-B3D6-4B07-A0B9-8F86A9EE5882}"/>
              </a:ext>
            </a:extLst>
          </p:cNvPr>
          <p:cNvSpPr>
            <a:spLocks noGrp="1"/>
          </p:cNvSpPr>
          <p:nvPr>
            <p:ph type="body" sz="quarter" idx="20"/>
          </p:nvPr>
        </p:nvSpPr>
        <p:spPr>
          <a:xfrm>
            <a:off x="4745831" y="5628583"/>
            <a:ext cx="2700338" cy="738187"/>
          </a:xfrm>
        </p:spPr>
        <p:txBody>
          <a:bodyPr rtlCol="0"/>
          <a:lstStyle/>
          <a:p>
            <a:pPr rtl="0">
              <a:lnSpc>
                <a:spcPct val="100000"/>
              </a:lnSpc>
              <a:spcBef>
                <a:spcPts val="0"/>
              </a:spcBef>
            </a:pPr>
            <a:r>
              <a:rPr lang="de-DE" dirty="0"/>
              <a:t>R42 GmbH</a:t>
            </a:r>
          </a:p>
          <a:p>
            <a:pPr rtl="0">
              <a:lnSpc>
                <a:spcPct val="100000"/>
              </a:lnSpc>
              <a:spcBef>
                <a:spcPts val="0"/>
              </a:spcBef>
            </a:pPr>
            <a:r>
              <a:rPr lang="de-DE" sz="1600" i="1" dirty="0">
                <a:solidFill>
                  <a:schemeClr val="bg2"/>
                </a:solidFill>
                <a:latin typeface="+mn-lt"/>
              </a:rPr>
              <a:t>Unternehmen</a:t>
            </a:r>
          </a:p>
        </p:txBody>
      </p:sp>
      <p:sp>
        <p:nvSpPr>
          <p:cNvPr id="44" name="Textplatzhalter 43">
            <a:extLst>
              <a:ext uri="{FF2B5EF4-FFF2-40B4-BE49-F238E27FC236}">
                <a16:creationId xmlns:a16="http://schemas.microsoft.com/office/drawing/2014/main" id="{C7D8CB18-31C2-421A-B086-BCC239E2F5A9}"/>
              </a:ext>
            </a:extLst>
          </p:cNvPr>
          <p:cNvSpPr>
            <a:spLocks noGrp="1"/>
          </p:cNvSpPr>
          <p:nvPr>
            <p:ph type="body" sz="quarter" idx="21"/>
          </p:nvPr>
        </p:nvSpPr>
        <p:spPr/>
        <p:txBody>
          <a:bodyPr rtlCol="0"/>
          <a:lstStyle/>
          <a:p>
            <a:pPr rtl="0">
              <a:lnSpc>
                <a:spcPct val="100000"/>
              </a:lnSpc>
              <a:spcBef>
                <a:spcPts val="0"/>
              </a:spcBef>
            </a:pPr>
            <a:r>
              <a:rPr lang="de-DE" dirty="0"/>
              <a:t>Marco Bock</a:t>
            </a:r>
          </a:p>
          <a:p>
            <a:pPr rtl="0">
              <a:lnSpc>
                <a:spcPct val="100000"/>
              </a:lnSpc>
              <a:spcBef>
                <a:spcPts val="0"/>
              </a:spcBef>
            </a:pPr>
            <a:r>
              <a:rPr lang="de-DE" sz="1600" i="1" dirty="0">
                <a:solidFill>
                  <a:schemeClr val="bg2"/>
                </a:solidFill>
                <a:latin typeface="+mn-lt"/>
              </a:rPr>
              <a:t>Geschäftsführer</a:t>
            </a:r>
          </a:p>
        </p:txBody>
      </p:sp>
      <p:sp>
        <p:nvSpPr>
          <p:cNvPr id="49" name="Objekt 6" descr="Beiges Rechteck">
            <a:extLst>
              <a:ext uri="{FF2B5EF4-FFF2-40B4-BE49-F238E27FC236}">
                <a16:creationId xmlns:a16="http://schemas.microsoft.com/office/drawing/2014/main" id="{E67B2D0F-2920-4165-BC82-05237362DABB}"/>
              </a:ext>
            </a:extLst>
          </p:cNvPr>
          <p:cNvSpPr/>
          <p:nvPr/>
        </p:nvSpPr>
        <p:spPr>
          <a:xfrm>
            <a:off x="915047" y="1332834"/>
            <a:ext cx="2160000" cy="0"/>
          </a:xfrm>
          <a:custGeom>
            <a:avLst/>
            <a:gdLst/>
            <a:ahLst/>
            <a:cxnLst/>
            <a:rect l="l" t="t" r="r" b="b"/>
            <a:pathLst>
              <a:path w="1934210">
                <a:moveTo>
                  <a:pt x="0" y="0"/>
                </a:moveTo>
                <a:lnTo>
                  <a:pt x="1933600" y="0"/>
                </a:lnTo>
              </a:path>
            </a:pathLst>
          </a:custGeom>
          <a:ln w="54863">
            <a:solidFill>
              <a:schemeClr val="accent1"/>
            </a:solidFill>
          </a:ln>
        </p:spPr>
        <p:txBody>
          <a:bodyPr wrap="square" lIns="0" tIns="0" rIns="0" bIns="0" rtlCol="0"/>
          <a:lstStyle/>
          <a:p>
            <a:pPr rtl="0"/>
            <a:endParaRPr lang="de-DE" dirty="0"/>
          </a:p>
        </p:txBody>
      </p:sp>
      <p:sp>
        <p:nvSpPr>
          <p:cNvPr id="29" name="Ellipse 28" descr="Beiger Kreis">
            <a:extLst>
              <a:ext uri="{FF2B5EF4-FFF2-40B4-BE49-F238E27FC236}">
                <a16:creationId xmlns:a16="http://schemas.microsoft.com/office/drawing/2014/main" id="{23AE393F-46ED-4451-AACA-7EC20B0EE16F}"/>
              </a:ext>
            </a:extLst>
          </p:cNvPr>
          <p:cNvSpPr/>
          <p:nvPr/>
        </p:nvSpPr>
        <p:spPr>
          <a:xfrm>
            <a:off x="4111752" y="1544325"/>
            <a:ext cx="3968496" cy="3967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dirty="0"/>
          </a:p>
        </p:txBody>
      </p:sp>
      <p:pic>
        <p:nvPicPr>
          <p:cNvPr id="9" name="Bildplatzhalter 8">
            <a:extLst>
              <a:ext uri="{FF2B5EF4-FFF2-40B4-BE49-F238E27FC236}">
                <a16:creationId xmlns:a16="http://schemas.microsoft.com/office/drawing/2014/main" id="{4F1FCDEE-A88A-A46E-3144-0B5D71272A79}"/>
              </a:ext>
            </a:extLst>
          </p:cNvPr>
          <p:cNvPicPr>
            <a:picLocks noGrp="1" noChangeAspect="1"/>
          </p:cNvPicPr>
          <p:nvPr>
            <p:ph type="pic" sz="quarter" idx="16"/>
          </p:nvPr>
        </p:nvPicPr>
        <p:blipFill>
          <a:blip r:embed="rId4">
            <a:alphaModFix/>
            <a:extLst>
              <a:ext uri="{28A0092B-C50C-407E-A947-70E740481C1C}">
                <a14:useLocalDpi xmlns:a14="http://schemas.microsoft.com/office/drawing/2010/main" val="0"/>
              </a:ext>
            </a:extLst>
          </a:blip>
          <a:srcRect/>
          <a:stretch>
            <a:fillRect/>
          </a:stretch>
        </p:blipFill>
        <p:spPr>
          <a:xfrm>
            <a:off x="4587875" y="2019300"/>
            <a:ext cx="3016250" cy="3017838"/>
          </a:xfrm>
          <a:prstGeom prst="rect">
            <a:avLst/>
          </a:prstGeom>
        </p:spPr>
      </p:pic>
      <p:pic>
        <p:nvPicPr>
          <p:cNvPr id="7" name="Bildplatzhalter 6">
            <a:extLst>
              <a:ext uri="{FF2B5EF4-FFF2-40B4-BE49-F238E27FC236}">
                <a16:creationId xmlns:a16="http://schemas.microsoft.com/office/drawing/2014/main" id="{603DFBF0-4406-A209-034B-B1C81CA6DA64}"/>
              </a:ext>
            </a:extLst>
          </p:cNvPr>
          <p:cNvPicPr>
            <a:picLocks noGrp="1" noChangeAspect="1"/>
          </p:cNvPicPr>
          <p:nvPr>
            <p:ph type="pic" sz="quarter" idx="14"/>
          </p:nvPr>
        </p:nvPicPr>
        <p:blipFill>
          <a:blip r:embed="rId5">
            <a:extLst>
              <a:ext uri="{28A0092B-C50C-407E-A947-70E740481C1C}">
                <a14:useLocalDpi xmlns:a14="http://schemas.microsoft.com/office/drawing/2010/main" val="0"/>
              </a:ext>
            </a:extLst>
          </a:blip>
          <a:srcRect/>
          <a:stretch>
            <a:fillRect/>
          </a:stretch>
        </p:blipFill>
        <p:spPr>
          <a:xfrm>
            <a:off x="1774147" y="2222190"/>
            <a:ext cx="2414016" cy="2414016"/>
          </a:xfrm>
        </p:spPr>
      </p:pic>
      <p:pic>
        <p:nvPicPr>
          <p:cNvPr id="13" name="Bildplatzhalter 12">
            <a:extLst>
              <a:ext uri="{FF2B5EF4-FFF2-40B4-BE49-F238E27FC236}">
                <a16:creationId xmlns:a16="http://schemas.microsoft.com/office/drawing/2014/main" id="{AA03A10F-0E7E-FC36-E9B3-1DD89C72294A}"/>
              </a:ext>
            </a:extLst>
          </p:cNvPr>
          <p:cNvPicPr>
            <a:picLocks noGrp="1" noChangeAspect="1"/>
          </p:cNvPicPr>
          <p:nvPr>
            <p:ph type="pic" sz="quarter" idx="17"/>
          </p:nvPr>
        </p:nvPicPr>
        <p:blipFill>
          <a:blip r:embed="rId6">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065904074"/>
      </p:ext>
    </p:extLst>
  </p:cSld>
  <p:clrMapOvr>
    <a:masterClrMapping/>
  </p:clrMapOvr>
</p:sld>
</file>

<file path=ppt/theme/theme1.xml><?xml version="1.0" encoding="utf-8"?>
<a:theme xmlns:a="http://schemas.openxmlformats.org/drawingml/2006/main" name="Office-Design">
  <a:themeElements>
    <a:clrScheme name="Custom 30">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Custom 24">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35087325_TF45022061.potx" id="{CD41DAB0-7BEB-4CDB-8AC8-AAD3B48CF761}" vid="{925C6D5F-C180-4BCE-AF82-D22D7D47AFC4}"/>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118CE8-9293-4220-BA3B-5D353B13ABC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2DDA16B-F3AC-4A5B-9F5F-6F5A8F47A9E6}">
  <ds:schemaRefs>
    <ds:schemaRef ds:uri="http://schemas.microsoft.com/sharepoint/v3/contenttype/forms"/>
  </ds:schemaRefs>
</ds:datastoreItem>
</file>

<file path=customXml/itemProps3.xml><?xml version="1.0" encoding="utf-8"?>
<ds:datastoreItem xmlns:ds="http://schemas.openxmlformats.org/officeDocument/2006/customXml" ds:itemID="{A426FE2C-7640-4BF0-9D68-FDFD4151FD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TM03457515[[fn=Aussicht]]</Template>
  <TotalTime>0</TotalTime>
  <Words>559</Words>
  <Application>Microsoft Office PowerPoint</Application>
  <PresentationFormat>Breitbild</PresentationFormat>
  <Paragraphs>167</Paragraphs>
  <Slides>13</Slides>
  <Notes>12</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13</vt:i4>
      </vt:variant>
    </vt:vector>
  </HeadingPairs>
  <TitlesOfParts>
    <vt:vector size="20" baseType="lpstr">
      <vt:lpstr>Arial</vt:lpstr>
      <vt:lpstr>Arial </vt:lpstr>
      <vt:lpstr>Calibri</vt:lpstr>
      <vt:lpstr>Gill Sans MT</vt:lpstr>
      <vt:lpstr>Lato</vt:lpstr>
      <vt:lpstr>Söhne</vt:lpstr>
      <vt:lpstr>Office-Design</vt:lpstr>
      <vt:lpstr>Cards Against Humanity MARKETINGPLAN</vt:lpstr>
      <vt:lpstr>UNSERE TOLLE IDEE</vt:lpstr>
      <vt:lpstr>R42 – unsere Mission</vt:lpstr>
      <vt:lpstr>BRANCHENAUSBLICK</vt:lpstr>
      <vt:lpstr>DER MARKT: der digitale Vormarsch</vt:lpstr>
      <vt:lpstr>SERVICES WE OFFER</vt:lpstr>
      <vt:lpstr>UNSER SPEZIELLES ANGEBOT</vt:lpstr>
      <vt:lpstr>UMSATZPROGNOSE</vt:lpstr>
      <vt:lpstr>DAS TEAM</vt:lpstr>
      <vt:lpstr>UNTERNEHMENSKENNZAHLEN</vt:lpstr>
      <vt:lpstr>HAUPT- VERTRIEBSWEGE</vt:lpstr>
      <vt:lpstr>ERFORDERLICHE FINANZIERUNG</vt:lpstr>
      <vt:lpstr>VIELEN DANK!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Cards Against Humanity MARKETINGPLAN</dc:title>
  <dc:creator>Marco Bock</dc:creator>
  <cp:lastModifiedBy>Marco Bock</cp:lastModifiedBy>
  <cp:revision>8</cp:revision>
  <dcterms:created xsi:type="dcterms:W3CDTF">2023-03-13T08:41:30Z</dcterms:created>
  <dcterms:modified xsi:type="dcterms:W3CDTF">2023-03-14T07:06:05Z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