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8D42-5F20-FFEF-DD78-016C0EA97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535F0-4A4E-A704-C150-FE7939627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8BB0-5DC3-33F3-85BB-DD9ECAB4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7360-58A0-E938-2D16-D035B92F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1B58-3F8A-757A-0F82-FC06C08A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7EB9-A4ED-D88A-D41A-F8711DCB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79CB4-7033-1E5B-22DF-5ED60B6F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A71B-8E24-2BF8-D570-781EC9F6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E6D30-B3A5-F301-75D4-4EE4CF7D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8BD6-279D-7618-4F4F-0908EDB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E4F8D-D740-07E4-55D0-71B66FE59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80B09-6D61-69A9-8919-72EEC3FC8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F64E-FCAC-33AD-FCA0-6C4CFB2E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1187-8E23-7327-284C-0AA6D9DA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C2DF-24E7-4208-1D43-31AF3BEF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2150-B47A-A51A-5627-C22968FE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3840-5966-0E6E-8616-9432B2FF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A300-0FBE-8BD6-67FE-086A0933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3F133-9C70-A3AF-AA40-F7D2AE6E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9A7F-EF16-FE1C-E93E-222EACEA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7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136A-BF32-C184-6390-4EBD0183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684C0-1DB9-F533-CAD9-5B9933403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5A67B-A865-7D78-DF99-F3CA168B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1F0D-A6E6-7BBD-851E-5046853B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6B3B-1C1A-F97D-D37B-4ABEE6FD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5AA9-B036-40FD-F969-61B625D2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A571-F437-FD65-D011-CEC620D15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3CED5-9B46-A27F-72F9-C5296DE6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04BB4-C500-2AF9-4735-63C419D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177B2-DA41-5B43-8D4B-D670C84D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9305-4D80-596B-3C72-4374DBD9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48CF-5403-176F-CA9E-BE748F5B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5853D-0E1F-E9C1-A936-C2E4C9EE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C2922-B911-AA49-8293-CA2243073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10DB6-E4FD-8D58-0193-24F177B9F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023A-4707-E01C-0C6A-C7BE08D72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5C20A-F474-EA18-14F7-3334D3B9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FAB9A-B6AA-AE2E-40D5-48205152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9098C-C894-4735-6F56-5553FEDB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BE45-5AE3-69AE-55A5-44BD3112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2AD9F-5F41-05BD-2153-95AAC97A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7876D-E29B-782A-5AD2-7DC32FC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4C5BF-A171-6959-CF69-72273905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9014F-7B11-28FA-45E9-59CEA56D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51DD4-6BD6-0B5B-5987-7CB828CC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C7F1-6E37-F4D1-ED5D-A648CA3E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FA1-27FD-1E9A-5DC2-15370D46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C768-9249-B61C-705B-A234577F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FEF5C-4AC7-CB6D-3608-1D93D701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C87D6-5A64-F342-3597-3103D7D2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A417C-56F2-A135-2DDD-6E209F6A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5F97-A4FB-2A2E-B2F1-AC69DF2C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E942-D0DE-8FBB-2BDD-9C072534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8C0C9-4608-F69B-A8CD-0AA94C782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D88D5-69C1-26BA-082B-330DD6617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9DCEE-28B2-88E4-5EEE-9E31D57B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91D7-1BFF-97F0-E901-E132AF02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90C88-1879-F080-5D90-DAA3F099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4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BAA98-AD13-BED8-E546-529A58F2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76E0-2B68-3368-481F-E7064AE2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9BAE-80CF-D8DF-7092-159AF794E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AE3AA-2CD1-4276-8AF9-E678C8DCDA3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CA18-0C8B-4023-F757-051D69D6C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CD94-59AF-901A-9C38-19212C6EE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7B808-561E-4EFD-8AA5-1518321A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6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06AF69D-1965-8EDB-074F-B1ED63244316}"/>
              </a:ext>
            </a:extLst>
          </p:cNvPr>
          <p:cNvGrpSpPr/>
          <p:nvPr/>
        </p:nvGrpSpPr>
        <p:grpSpPr>
          <a:xfrm>
            <a:off x="2981134" y="700391"/>
            <a:ext cx="5741582" cy="6858000"/>
            <a:chOff x="2981134" y="700391"/>
            <a:chExt cx="574158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77D5C3-53CE-9105-A1CD-95F8E4E47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134" y="700391"/>
              <a:ext cx="5741582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95FA1D-B769-2C99-29AB-C502A27B0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4998" y="2969980"/>
              <a:ext cx="1238423" cy="130500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755F22-A06C-5010-3CF8-1E03E7A04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5230" y="3112154"/>
              <a:ext cx="3762719" cy="943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B98F95-954F-BDA9-0674-55D6C6B8A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0314" y="3177701"/>
              <a:ext cx="804709" cy="815451"/>
            </a:xfrm>
            <a:prstGeom prst="flowChartConnector">
              <a:avLst/>
            </a:prstGeom>
            <a:effectLst>
              <a:glow rad="228600">
                <a:schemeClr val="accent1">
                  <a:satMod val="175000"/>
                  <a:alpha val="44000"/>
                </a:schemeClr>
              </a:glow>
              <a:softEdge rad="0"/>
            </a:effectLst>
            <a:scene3d>
              <a:camera prst="orthographicFront">
                <a:rot lat="0" lon="21599960" rev="0"/>
              </a:camera>
              <a:lightRig rig="threePt" dir="t"/>
            </a:scene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3EDB68-66A7-1547-B93D-2D9979CB3F94}"/>
                </a:ext>
              </a:extLst>
            </p:cNvPr>
            <p:cNvSpPr txBox="1"/>
            <p:nvPr/>
          </p:nvSpPr>
          <p:spPr>
            <a:xfrm>
              <a:off x="4766437" y="3239546"/>
              <a:ext cx="2170976" cy="707886"/>
            </a:xfrm>
            <a:prstGeom prst="rect">
              <a:avLst/>
            </a:prstGeom>
            <a:noFill/>
            <a:effectLst>
              <a:glow>
                <a:schemeClr val="tx2">
                  <a:lumMod val="50000"/>
                  <a:lumOff val="50000"/>
                  <a:alpha val="84000"/>
                </a:schemeClr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4000" b="1" i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  <a:reflection blurRad="6350" stA="60000" endA="900" endPos="58000" dir="5400000" sy="-100000" algn="bl" rotWithShape="0"/>
                  </a:effectLst>
                  <a:latin typeface="Algerian" panose="04020705040A02060702" pitchFamily="82" charset="0"/>
                </a:rPr>
                <a:t>WOLF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1EED0A-8DA6-3A00-1606-A957A2AFA43B}"/>
                </a:ext>
              </a:extLst>
            </p:cNvPr>
            <p:cNvSpPr txBox="1"/>
            <p:nvPr/>
          </p:nvSpPr>
          <p:spPr>
            <a:xfrm>
              <a:off x="6143153" y="3239546"/>
              <a:ext cx="21709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i="1" dirty="0">
                  <a:solidFill>
                    <a:srgbClr val="FFC0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lgerian" panose="04020705040A02060702" pitchFamily="82" charset="0"/>
                </a:rPr>
                <a:t>Mania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630D18-55EA-155A-D01C-FA9BF8077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7397" y="2699482"/>
              <a:ext cx="1829055" cy="304843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AA96936-F8A8-E2C0-9E88-294372ACF910}"/>
                </a:ext>
              </a:extLst>
            </p:cNvPr>
            <p:cNvGrpSpPr/>
            <p:nvPr/>
          </p:nvGrpSpPr>
          <p:grpSpPr>
            <a:xfrm>
              <a:off x="5541673" y="2699482"/>
              <a:ext cx="762741" cy="196119"/>
              <a:chOff x="9324784" y="2208832"/>
              <a:chExt cx="762741" cy="19611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E5EEBB0-E2E4-AFDB-6286-C7CAA369B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24784" y="2208832"/>
                <a:ext cx="594551" cy="196119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68DB65C-BD60-77DD-9B20-9922204FC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19335" y="2232574"/>
                <a:ext cx="168190" cy="148633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845CFA-FC04-2FC9-F5B5-25ED08D7D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65711" y="4894692"/>
              <a:ext cx="3772426" cy="33342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4B4E25A-11A5-3530-97DB-CBD9BC3F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15756" y="4648703"/>
              <a:ext cx="3014575" cy="27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950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KURUKULASURIYA DOMINIC PRIYASHANTHA FERNANDO</dc:creator>
  <cp:lastModifiedBy>KURUKULASURIYA DOMINIC PRIYASHANTHA FERNANDO</cp:lastModifiedBy>
  <cp:revision>4</cp:revision>
  <dcterms:created xsi:type="dcterms:W3CDTF">2024-06-24T07:19:33Z</dcterms:created>
  <dcterms:modified xsi:type="dcterms:W3CDTF">2024-06-25T08:48:37Z</dcterms:modified>
</cp:coreProperties>
</file>