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55b2b4b0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55b2b4b0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5b2b4b0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5b2b4b0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5b2b4b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5b2b4b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5b2b4b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5b2b4b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5b2b4b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5b2b4b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5b2b4b0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55b2b4b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5b2b4b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55b2b4b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5b2b4b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5b2b4b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55b2b4b0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55b2b4b0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84"/>
              </a:buClr>
              <a:buSzPts val="4500"/>
              <a:buFont typeface="Calibri"/>
              <a:buNone/>
              <a:defRPr b="1" sz="4500">
                <a:solidFill>
                  <a:srgbClr val="008D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8D84"/>
              </a:buClr>
              <a:buSzPts val="1800"/>
              <a:buNone/>
              <a:defRPr sz="1800">
                <a:solidFill>
                  <a:srgbClr val="008D8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982496"/>
            <a:ext cx="9144000" cy="386400"/>
          </a:xfrm>
          <a:prstGeom prst="ellipse">
            <a:avLst/>
          </a:prstGeom>
          <a:solidFill>
            <a:srgbClr val="618C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8C4E"/>
              </a:buClr>
              <a:buSzPts val="3300"/>
              <a:buFont typeface="Calibri"/>
              <a:buNone/>
              <a:defRPr b="1">
                <a:solidFill>
                  <a:srgbClr val="618C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18C4E"/>
              </a:buClr>
              <a:buSzPts val="2100"/>
              <a:buChar char="•"/>
              <a:defRPr>
                <a:solidFill>
                  <a:srgbClr val="618C4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800"/>
              <a:buChar char="•"/>
              <a:defRPr>
                <a:solidFill>
                  <a:srgbClr val="618C4E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500"/>
              <a:buChar char="•"/>
              <a:defRPr>
                <a:solidFill>
                  <a:srgbClr val="618C4E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1742153" y="918925"/>
            <a:ext cx="3943200" cy="0"/>
          </a:xfrm>
          <a:prstGeom prst="straightConnector1">
            <a:avLst/>
          </a:prstGeom>
          <a:noFill/>
          <a:ln cap="flat" cmpd="sng" w="31750">
            <a:solidFill>
              <a:srgbClr val="BBE7A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presentation-creation.ru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" name="Google Shape;11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5516" y="34391"/>
            <a:ext cx="568322" cy="5683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GreenTrail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Сделай мир зеленым с нашим удобным приложением!</a:t>
            </a:r>
            <a:br>
              <a:rPr lang="ru"/>
            </a:br>
            <a:r>
              <a:rPr lang="ru"/>
              <a:t>Выполнил студент гр.ИСиП-302 Спиркин.М.А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Учет экологической обстановки является важным аспектом в современном обществе, поскольку охрана окружающей среды стала приоритетным направлением для многих стран, организаций и индивидуалов.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курсового проекта мне представилась возможность применить и усовершенствовать навыки, приобретенные за время обучения.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 навыки стали инструментами, </a:t>
            </a:r>
            <a:r>
              <a:rPr lang="ru"/>
              <a:t>позволяющими</a:t>
            </a:r>
            <a:r>
              <a:rPr lang="ru"/>
              <a:t> мне создать нечто большее, чем просто проект. Они превратились в кисть, с помощью которой я нарисовал картину будущего, где технологии и экологические проблемы переплетаются, чтобы создать более устойчивый мир.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Экологическая обстановка является одним из наиболее важных факторов, влияющих на качество жизни и здоровье людей. Кроме того, экологическая обстановка напрямую влияет на психическое состояние человека. Жизнь в загрязненных и неблагоприятных условиях может вызывать стресс, депрессию и другие психические расстройства. Поэтому создание информационных систем, способных эффективно анализировать данные об экологической ситуации и предоставлять пользователю удобные инструменты для ее улучшения, становится все более актуальной задачей.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такой информационной системы позволит эффективно управлять экологической обстановкой, анализировать ее состояние, выявлять причины нарушений и принимать меры по их устранению. Это также позволит повысить осведомленность и ответственность общества в отношении экологической проблематики и принять участие в ее решении.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достижения цели необходимо сделать: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анализ предметной области.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техническое задание на информационную систему.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Спроектировать БД системы.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запросы в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пользовательский интерфейс.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пособие и инструкцию по работе с данной информационной системой.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тестирование разработанной информационной системы.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18C4E"/>
                </a:solidFill>
              </a:rPr>
              <a:t>IDEF0 </a:t>
            </a:r>
            <a:r>
              <a:rPr b="1" lang="ru">
                <a:solidFill>
                  <a:srgbClr val="618C4E"/>
                </a:solidFill>
              </a:rPr>
              <a:t>Контекстная</a:t>
            </a:r>
            <a:r>
              <a:rPr b="1" lang="ru">
                <a:solidFill>
                  <a:srgbClr val="618C4E"/>
                </a:solidFill>
              </a:rPr>
              <a:t> и детализации</a:t>
            </a:r>
            <a:endParaRPr b="1">
              <a:solidFill>
                <a:srgbClr val="618C4E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369225"/>
            <a:ext cx="4223749" cy="29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32"/>
            <a:ext cx="4264700" cy="293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ER-модель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446750" y="1182175"/>
            <a:ext cx="2598300" cy="345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База данных по экологической обстановке — это сокровищница знаний, хранящая жизненно важную информацию о состоянии нашей планеты. В ее цифровых глубинах собраны данные о качестве воздуха, воды и почвы, о состоянии дикой природы и биоразнообразии.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5" y="1182175"/>
            <a:ext cx="63055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651750" y="-7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при разработке: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Linq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Entity FrameWork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Newtonsoft.Json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iTextSharp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ClosedXML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LiveCharts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Microsoft.Maps.MapControl.WPF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OfficeOpenXml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0" y="1425973"/>
            <a:ext cx="2379249" cy="11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71" y="1369225"/>
            <a:ext cx="2555201" cy="20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925" y="1518826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408950" y="2738025"/>
            <a:ext cx="25551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Management Studio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70" y="2809124"/>
            <a:ext cx="1189700" cy="1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57275" y="1369225"/>
            <a:ext cx="3598800" cy="349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Экспорт таблиц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Добавление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на карте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Сортировка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Фильтрация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Редактирование текущего пользователя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Смена темы приложения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5376">
            <a:off x="4075800" y="90725"/>
            <a:ext cx="3968875" cy="2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21425">
            <a:off x="6182400" y="1820950"/>
            <a:ext cx="3579975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4535">
            <a:off x="3736925" y="2689925"/>
            <a:ext cx="3668250" cy="2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